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306" r:id="rId7"/>
    <p:sldId id="305" r:id="rId8"/>
    <p:sldId id="259" r:id="rId9"/>
    <p:sldId id="295" r:id="rId10"/>
    <p:sldId id="296" r:id="rId11"/>
    <p:sldId id="297" r:id="rId12"/>
    <p:sldId id="263" r:id="rId13"/>
    <p:sldId id="298" r:id="rId14"/>
    <p:sldId id="265" r:id="rId15"/>
    <p:sldId id="299" r:id="rId16"/>
    <p:sldId id="267" r:id="rId17"/>
    <p:sldId id="268" r:id="rId18"/>
    <p:sldId id="307" r:id="rId19"/>
    <p:sldId id="405" r:id="rId20"/>
    <p:sldId id="409" r:id="rId21"/>
    <p:sldId id="400" r:id="rId22"/>
    <p:sldId id="416" r:id="rId23"/>
    <p:sldId id="410" r:id="rId24"/>
    <p:sldId id="414" r:id="rId25"/>
    <p:sldId id="413" r:id="rId26"/>
    <p:sldId id="412" r:id="rId27"/>
    <p:sldId id="411" r:id="rId28"/>
    <p:sldId id="417"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4D66D-174E-4C83-A72F-1BAFE92E0049}" v="6" dt="2023-12-10T19:10:25.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B084D66D-174E-4C83-A72F-1BAFE92E0049}"/>
    <pc:docChg chg="custSel addSld delSld modSld sldOrd">
      <pc:chgData name="Pascalle Cup" userId="abbe84a0-611b-406e-b251-e8b4b71c069a" providerId="ADAL" clId="{B084D66D-174E-4C83-A72F-1BAFE92E0049}" dt="2023-12-10T19:11:14.120" v="250" actId="20577"/>
      <pc:docMkLst>
        <pc:docMk/>
      </pc:docMkLst>
      <pc:sldChg chg="addSp modSp mod modMedia setBg">
        <pc:chgData name="Pascalle Cup" userId="abbe84a0-611b-406e-b251-e8b4b71c069a" providerId="ADAL" clId="{B084D66D-174E-4C83-A72F-1BAFE92E0049}" dt="2023-12-07T10:47:30.975" v="207"/>
        <pc:sldMkLst>
          <pc:docMk/>
          <pc:sldMk cId="3630686537" sldId="256"/>
        </pc:sldMkLst>
        <pc:spChg chg="mod">
          <ac:chgData name="Pascalle Cup" userId="abbe84a0-611b-406e-b251-e8b4b71c069a" providerId="ADAL" clId="{B084D66D-174E-4C83-A72F-1BAFE92E0049}" dt="2023-12-07T10:47:30.021" v="205" actId="26606"/>
          <ac:spMkLst>
            <pc:docMk/>
            <pc:sldMk cId="3630686537" sldId="256"/>
            <ac:spMk id="2" creationId="{33129DBF-A612-0B5B-EB87-B57EB2B78A50}"/>
          </ac:spMkLst>
        </pc:spChg>
        <pc:spChg chg="mod">
          <ac:chgData name="Pascalle Cup" userId="abbe84a0-611b-406e-b251-e8b4b71c069a" providerId="ADAL" clId="{B084D66D-174E-4C83-A72F-1BAFE92E0049}" dt="2023-12-07T10:47:30.021" v="205" actId="26606"/>
          <ac:spMkLst>
            <pc:docMk/>
            <pc:sldMk cId="3630686537" sldId="256"/>
            <ac:spMk id="3" creationId="{B065A1D0-3E2A-9FEA-F26D-E38C657356CD}"/>
          </ac:spMkLst>
        </pc:spChg>
        <pc:spChg chg="add">
          <ac:chgData name="Pascalle Cup" userId="abbe84a0-611b-406e-b251-e8b4b71c069a" providerId="ADAL" clId="{B084D66D-174E-4C83-A72F-1BAFE92E0049}" dt="2023-12-07T10:47:30.021" v="205" actId="26606"/>
          <ac:spMkLst>
            <pc:docMk/>
            <pc:sldMk cId="3630686537" sldId="256"/>
            <ac:spMk id="9" creationId="{C1DD1A8A-57D5-4A81-AD04-532B043C5611}"/>
          </ac:spMkLst>
        </pc:spChg>
        <pc:spChg chg="add">
          <ac:chgData name="Pascalle Cup" userId="abbe84a0-611b-406e-b251-e8b4b71c069a" providerId="ADAL" clId="{B084D66D-174E-4C83-A72F-1BAFE92E0049}" dt="2023-12-07T10:47:30.021" v="205" actId="26606"/>
          <ac:spMkLst>
            <pc:docMk/>
            <pc:sldMk cId="3630686537" sldId="256"/>
            <ac:spMk id="11" creationId="{007891EC-4501-44ED-A8C8-B11B6DB767AB}"/>
          </ac:spMkLst>
        </pc:spChg>
        <pc:picChg chg="add mod">
          <ac:chgData name="Pascalle Cup" userId="abbe84a0-611b-406e-b251-e8b4b71c069a" providerId="ADAL" clId="{B084D66D-174E-4C83-A72F-1BAFE92E0049}" dt="2023-12-07T10:47:30.975" v="207"/>
          <ac:picMkLst>
            <pc:docMk/>
            <pc:sldMk cId="3630686537" sldId="256"/>
            <ac:picMk id="5" creationId="{2237AAEF-3F79-B2B8-DF9E-01A580A62011}"/>
          </ac:picMkLst>
        </pc:picChg>
      </pc:sldChg>
      <pc:sldChg chg="addSp modSp new mod">
        <pc:chgData name="Pascalle Cup" userId="abbe84a0-611b-406e-b251-e8b4b71c069a" providerId="ADAL" clId="{B084D66D-174E-4C83-A72F-1BAFE92E0049}" dt="2023-12-10T19:10:18.994" v="230" actId="1076"/>
        <pc:sldMkLst>
          <pc:docMk/>
          <pc:sldMk cId="1011523194" sldId="306"/>
        </pc:sldMkLst>
        <pc:spChg chg="mod">
          <ac:chgData name="Pascalle Cup" userId="abbe84a0-611b-406e-b251-e8b4b71c069a" providerId="ADAL" clId="{B084D66D-174E-4C83-A72F-1BAFE92E0049}" dt="2023-12-07T10:20:19.130" v="12" actId="20577"/>
          <ac:spMkLst>
            <pc:docMk/>
            <pc:sldMk cId="1011523194" sldId="306"/>
            <ac:spMk id="2" creationId="{47A15B85-50B0-C2B7-E395-4DDF0A6A685B}"/>
          </ac:spMkLst>
        </pc:spChg>
        <pc:spChg chg="add mod">
          <ac:chgData name="Pascalle Cup" userId="abbe84a0-611b-406e-b251-e8b4b71c069a" providerId="ADAL" clId="{B084D66D-174E-4C83-A72F-1BAFE92E0049}" dt="2023-12-10T19:09:52.209" v="229" actId="1076"/>
          <ac:spMkLst>
            <pc:docMk/>
            <pc:sldMk cId="1011523194" sldId="306"/>
            <ac:spMk id="3" creationId="{F893DF58-6B64-45F6-4B28-B436014A3E78}"/>
          </ac:spMkLst>
        </pc:spChg>
        <pc:spChg chg="add mod">
          <ac:chgData name="Pascalle Cup" userId="abbe84a0-611b-406e-b251-e8b4b71c069a" providerId="ADAL" clId="{B084D66D-174E-4C83-A72F-1BAFE92E0049}" dt="2023-12-10T19:10:18.994" v="230" actId="1076"/>
          <ac:spMkLst>
            <pc:docMk/>
            <pc:sldMk cId="1011523194" sldId="306"/>
            <ac:spMk id="5" creationId="{5956B0DF-D89D-D822-D7BE-85CC0EE22025}"/>
          </ac:spMkLst>
        </pc:spChg>
      </pc:sldChg>
      <pc:sldChg chg="modSp new mod">
        <pc:chgData name="Pascalle Cup" userId="abbe84a0-611b-406e-b251-e8b4b71c069a" providerId="ADAL" clId="{B084D66D-174E-4C83-A72F-1BAFE92E0049}" dt="2023-12-07T10:28:14.224" v="141" actId="20577"/>
        <pc:sldMkLst>
          <pc:docMk/>
          <pc:sldMk cId="472196824" sldId="307"/>
        </pc:sldMkLst>
        <pc:spChg chg="mod">
          <ac:chgData name="Pascalle Cup" userId="abbe84a0-611b-406e-b251-e8b4b71c069a" providerId="ADAL" clId="{B084D66D-174E-4C83-A72F-1BAFE92E0049}" dt="2023-12-07T10:28:07.263" v="109" actId="20577"/>
          <ac:spMkLst>
            <pc:docMk/>
            <pc:sldMk cId="472196824" sldId="307"/>
            <ac:spMk id="2" creationId="{AE3F0925-BF0B-9279-F802-3CFF21923957}"/>
          </ac:spMkLst>
        </pc:spChg>
        <pc:spChg chg="mod">
          <ac:chgData name="Pascalle Cup" userId="abbe84a0-611b-406e-b251-e8b4b71c069a" providerId="ADAL" clId="{B084D66D-174E-4C83-A72F-1BAFE92E0049}" dt="2023-12-07T10:28:14.224" v="141" actId="20577"/>
          <ac:spMkLst>
            <pc:docMk/>
            <pc:sldMk cId="472196824" sldId="307"/>
            <ac:spMk id="3" creationId="{3AD0331A-BECC-A37B-36A5-466D6F2F3778}"/>
          </ac:spMkLst>
        </pc:spChg>
      </pc:sldChg>
      <pc:sldChg chg="modSp mod">
        <pc:chgData name="Pascalle Cup" userId="abbe84a0-611b-406e-b251-e8b4b71c069a" providerId="ADAL" clId="{B084D66D-174E-4C83-A72F-1BAFE92E0049}" dt="2023-12-07T10:37:35.270" v="152" actId="1076"/>
        <pc:sldMkLst>
          <pc:docMk/>
          <pc:sldMk cId="2794347667" sldId="400"/>
        </pc:sldMkLst>
        <pc:spChg chg="mod">
          <ac:chgData name="Pascalle Cup" userId="abbe84a0-611b-406e-b251-e8b4b71c069a" providerId="ADAL" clId="{B084D66D-174E-4C83-A72F-1BAFE92E0049}" dt="2023-12-07T10:37:35.270" v="152" actId="1076"/>
          <ac:spMkLst>
            <pc:docMk/>
            <pc:sldMk cId="2794347667" sldId="400"/>
            <ac:spMk id="2" creationId="{81723DBE-E124-4568-A82E-854B9B815E7C}"/>
          </ac:spMkLst>
        </pc:spChg>
      </pc:sldChg>
      <pc:sldChg chg="modSp mod">
        <pc:chgData name="Pascalle Cup" userId="abbe84a0-611b-406e-b251-e8b4b71c069a" providerId="ADAL" clId="{B084D66D-174E-4C83-A72F-1BAFE92E0049}" dt="2023-12-07T10:36:38.958" v="143" actId="1076"/>
        <pc:sldMkLst>
          <pc:docMk/>
          <pc:sldMk cId="213162195" sldId="405"/>
        </pc:sldMkLst>
        <pc:spChg chg="mod">
          <ac:chgData name="Pascalle Cup" userId="abbe84a0-611b-406e-b251-e8b4b71c069a" providerId="ADAL" clId="{B084D66D-174E-4C83-A72F-1BAFE92E0049}" dt="2023-12-07T10:36:36.644" v="142" actId="1076"/>
          <ac:spMkLst>
            <pc:docMk/>
            <pc:sldMk cId="213162195" sldId="405"/>
            <ac:spMk id="2" creationId="{53DB7586-46F3-402C-A83E-B9A636DCB1F7}"/>
          </ac:spMkLst>
        </pc:spChg>
        <pc:picChg chg="mod">
          <ac:chgData name="Pascalle Cup" userId="abbe84a0-611b-406e-b251-e8b4b71c069a" providerId="ADAL" clId="{B084D66D-174E-4C83-A72F-1BAFE92E0049}" dt="2023-12-07T10:36:38.958" v="143" actId="1076"/>
          <ac:picMkLst>
            <pc:docMk/>
            <pc:sldMk cId="213162195" sldId="405"/>
            <ac:picMk id="3" creationId="{09BEE494-BB2B-4564-88A5-3270A0F12FDE}"/>
          </ac:picMkLst>
        </pc:picChg>
      </pc:sldChg>
      <pc:sldChg chg="modSp mod">
        <pc:chgData name="Pascalle Cup" userId="abbe84a0-611b-406e-b251-e8b4b71c069a" providerId="ADAL" clId="{B084D66D-174E-4C83-A72F-1BAFE92E0049}" dt="2023-12-07T10:37:17.102" v="151" actId="1076"/>
        <pc:sldMkLst>
          <pc:docMk/>
          <pc:sldMk cId="277936186" sldId="409"/>
        </pc:sldMkLst>
        <pc:spChg chg="mod">
          <ac:chgData name="Pascalle Cup" userId="abbe84a0-611b-406e-b251-e8b4b71c069a" providerId="ADAL" clId="{B084D66D-174E-4C83-A72F-1BAFE92E0049}" dt="2023-12-07T10:37:13.526" v="150" actId="1076"/>
          <ac:spMkLst>
            <pc:docMk/>
            <pc:sldMk cId="277936186" sldId="409"/>
            <ac:spMk id="3" creationId="{9A38E4BD-CFD6-4554-9B8A-F9461050F7DE}"/>
          </ac:spMkLst>
        </pc:spChg>
        <pc:spChg chg="mod">
          <ac:chgData name="Pascalle Cup" userId="abbe84a0-611b-406e-b251-e8b4b71c069a" providerId="ADAL" clId="{B084D66D-174E-4C83-A72F-1BAFE92E0049}" dt="2023-12-07T10:37:02.367" v="147" actId="1076"/>
          <ac:spMkLst>
            <pc:docMk/>
            <pc:sldMk cId="277936186" sldId="409"/>
            <ac:spMk id="4" creationId="{75B1CBAD-D46E-40C9-AAE3-966CC5C921D4}"/>
          </ac:spMkLst>
        </pc:spChg>
        <pc:spChg chg="mod">
          <ac:chgData name="Pascalle Cup" userId="abbe84a0-611b-406e-b251-e8b4b71c069a" providerId="ADAL" clId="{B084D66D-174E-4C83-A72F-1BAFE92E0049}" dt="2023-12-07T10:37:17.102" v="151" actId="1076"/>
          <ac:spMkLst>
            <pc:docMk/>
            <pc:sldMk cId="277936186" sldId="409"/>
            <ac:spMk id="5" creationId="{96B6EC96-058D-471B-8819-A4F8FAAD3196}"/>
          </ac:spMkLst>
        </pc:spChg>
      </pc:sldChg>
      <pc:sldChg chg="delSp mod">
        <pc:chgData name="Pascalle Cup" userId="abbe84a0-611b-406e-b251-e8b4b71c069a" providerId="ADAL" clId="{B084D66D-174E-4C83-A72F-1BAFE92E0049}" dt="2023-12-07T10:39:58.282" v="165" actId="478"/>
        <pc:sldMkLst>
          <pc:docMk/>
          <pc:sldMk cId="3523814832" sldId="410"/>
        </pc:sldMkLst>
        <pc:spChg chg="del">
          <ac:chgData name="Pascalle Cup" userId="abbe84a0-611b-406e-b251-e8b4b71c069a" providerId="ADAL" clId="{B084D66D-174E-4C83-A72F-1BAFE92E0049}" dt="2023-12-07T10:39:58.282" v="165" actId="478"/>
          <ac:spMkLst>
            <pc:docMk/>
            <pc:sldMk cId="3523814832" sldId="410"/>
            <ac:spMk id="15" creationId="{3368814B-EADF-4841-A903-1331F39252B0}"/>
          </ac:spMkLst>
        </pc:spChg>
      </pc:sldChg>
      <pc:sldChg chg="modSp mod">
        <pc:chgData name="Pascalle Cup" userId="abbe84a0-611b-406e-b251-e8b4b71c069a" providerId="ADAL" clId="{B084D66D-174E-4C83-A72F-1BAFE92E0049}" dt="2023-12-07T10:42:15.493" v="179" actId="1076"/>
        <pc:sldMkLst>
          <pc:docMk/>
          <pc:sldMk cId="2839867780" sldId="411"/>
        </pc:sldMkLst>
        <pc:spChg chg="mod">
          <ac:chgData name="Pascalle Cup" userId="abbe84a0-611b-406e-b251-e8b4b71c069a" providerId="ADAL" clId="{B084D66D-174E-4C83-A72F-1BAFE92E0049}" dt="2023-12-07T10:42:15.493" v="179" actId="1076"/>
          <ac:spMkLst>
            <pc:docMk/>
            <pc:sldMk cId="2839867780" sldId="411"/>
            <ac:spMk id="2" creationId="{8047D382-FBE1-4809-8D09-16A4A1761F2D}"/>
          </ac:spMkLst>
        </pc:spChg>
      </pc:sldChg>
      <pc:sldChg chg="modSp mod">
        <pc:chgData name="Pascalle Cup" userId="abbe84a0-611b-406e-b251-e8b4b71c069a" providerId="ADAL" clId="{B084D66D-174E-4C83-A72F-1BAFE92E0049}" dt="2023-12-07T10:42:08.268" v="178" actId="14100"/>
        <pc:sldMkLst>
          <pc:docMk/>
          <pc:sldMk cId="2276111975" sldId="412"/>
        </pc:sldMkLst>
        <pc:spChg chg="mod">
          <ac:chgData name="Pascalle Cup" userId="abbe84a0-611b-406e-b251-e8b4b71c069a" providerId="ADAL" clId="{B084D66D-174E-4C83-A72F-1BAFE92E0049}" dt="2023-12-07T10:42:00.757" v="176" actId="1076"/>
          <ac:spMkLst>
            <pc:docMk/>
            <pc:sldMk cId="2276111975" sldId="412"/>
            <ac:spMk id="2" creationId="{D6B1A739-A688-40D5-9C08-1CABEA1BCD5B}"/>
          </ac:spMkLst>
        </pc:spChg>
        <pc:spChg chg="mod">
          <ac:chgData name="Pascalle Cup" userId="abbe84a0-611b-406e-b251-e8b4b71c069a" providerId="ADAL" clId="{B084D66D-174E-4C83-A72F-1BAFE92E0049}" dt="2023-12-07T10:42:08.268" v="178" actId="14100"/>
          <ac:spMkLst>
            <pc:docMk/>
            <pc:sldMk cId="2276111975" sldId="412"/>
            <ac:spMk id="3" creationId="{A6DBB47F-593E-40F8-A817-D417C0BBA615}"/>
          </ac:spMkLst>
        </pc:spChg>
      </pc:sldChg>
      <pc:sldChg chg="addSp delSp modSp mod modAnim">
        <pc:chgData name="Pascalle Cup" userId="abbe84a0-611b-406e-b251-e8b4b71c069a" providerId="ADAL" clId="{B084D66D-174E-4C83-A72F-1BAFE92E0049}" dt="2023-12-07T10:41:46.421" v="175" actId="1076"/>
        <pc:sldMkLst>
          <pc:docMk/>
          <pc:sldMk cId="332175428" sldId="413"/>
        </pc:sldMkLst>
        <pc:spChg chg="mod">
          <ac:chgData name="Pascalle Cup" userId="abbe84a0-611b-406e-b251-e8b4b71c069a" providerId="ADAL" clId="{B084D66D-174E-4C83-A72F-1BAFE92E0049}" dt="2023-12-07T10:41:31.013" v="170" actId="1076"/>
          <ac:spMkLst>
            <pc:docMk/>
            <pc:sldMk cId="332175428" sldId="413"/>
            <ac:spMk id="2" creationId="{70951F8E-6143-4CBC-AF07-88C91FC63DE8}"/>
          </ac:spMkLst>
        </pc:spChg>
        <pc:spChg chg="del">
          <ac:chgData name="Pascalle Cup" userId="abbe84a0-611b-406e-b251-e8b4b71c069a" providerId="ADAL" clId="{B084D66D-174E-4C83-A72F-1BAFE92E0049}" dt="2023-12-07T10:41:33.595" v="171" actId="478"/>
          <ac:spMkLst>
            <pc:docMk/>
            <pc:sldMk cId="332175428" sldId="413"/>
            <ac:spMk id="3" creationId="{EFA3BC49-E84E-424E-9AFF-BB3AAE784E0F}"/>
          </ac:spMkLst>
        </pc:spChg>
        <pc:spChg chg="mod">
          <ac:chgData name="Pascalle Cup" userId="abbe84a0-611b-406e-b251-e8b4b71c069a" providerId="ADAL" clId="{B084D66D-174E-4C83-A72F-1BAFE92E0049}" dt="2023-12-07T10:41:37.789" v="172" actId="1076"/>
          <ac:spMkLst>
            <pc:docMk/>
            <pc:sldMk cId="332175428" sldId="413"/>
            <ac:spMk id="4" creationId="{626C9574-56EC-43C8-A244-BCE76E4D6A3A}"/>
          </ac:spMkLst>
        </pc:spChg>
        <pc:picChg chg="add mod">
          <ac:chgData name="Pascalle Cup" userId="abbe84a0-611b-406e-b251-e8b4b71c069a" providerId="ADAL" clId="{B084D66D-174E-4C83-A72F-1BAFE92E0049}" dt="2023-12-07T10:41:46.421" v="175" actId="1076"/>
          <ac:picMkLst>
            <pc:docMk/>
            <pc:sldMk cId="332175428" sldId="413"/>
            <ac:picMk id="6" creationId="{A05D0A25-3E46-0616-CF0C-223751E95C15}"/>
          </ac:picMkLst>
        </pc:picChg>
      </pc:sldChg>
      <pc:sldChg chg="modSp mod">
        <pc:chgData name="Pascalle Cup" userId="abbe84a0-611b-406e-b251-e8b4b71c069a" providerId="ADAL" clId="{B084D66D-174E-4C83-A72F-1BAFE92E0049}" dt="2023-12-07T10:42:36.519" v="183" actId="20577"/>
        <pc:sldMkLst>
          <pc:docMk/>
          <pc:sldMk cId="903900231" sldId="414"/>
        </pc:sldMkLst>
        <pc:spChg chg="mod">
          <ac:chgData name="Pascalle Cup" userId="abbe84a0-611b-406e-b251-e8b4b71c069a" providerId="ADAL" clId="{B084D66D-174E-4C83-A72F-1BAFE92E0049}" dt="2023-12-07T10:42:25.834" v="180" actId="1076"/>
          <ac:spMkLst>
            <pc:docMk/>
            <pc:sldMk cId="903900231" sldId="414"/>
            <ac:spMk id="2" creationId="{7ED5FCA1-A3A9-49CC-A3E1-2E1BD5977AB3}"/>
          </ac:spMkLst>
        </pc:spChg>
        <pc:spChg chg="mod">
          <ac:chgData name="Pascalle Cup" userId="abbe84a0-611b-406e-b251-e8b4b71c069a" providerId="ADAL" clId="{B084D66D-174E-4C83-A72F-1BAFE92E0049}" dt="2023-12-07T10:42:36.519" v="183" actId="20577"/>
          <ac:spMkLst>
            <pc:docMk/>
            <pc:sldMk cId="903900231" sldId="414"/>
            <ac:spMk id="3" creationId="{1E279582-8E74-4D1F-85A2-80B0547CA2FE}"/>
          </ac:spMkLst>
        </pc:spChg>
      </pc:sldChg>
      <pc:sldChg chg="addSp delSp modSp new del mod modAnim">
        <pc:chgData name="Pascalle Cup" userId="abbe84a0-611b-406e-b251-e8b4b71c069a" providerId="ADAL" clId="{B084D66D-174E-4C83-A72F-1BAFE92E0049}" dt="2023-12-07T10:40:20.517" v="168" actId="47"/>
        <pc:sldMkLst>
          <pc:docMk/>
          <pc:sldMk cId="2001813248" sldId="415"/>
        </pc:sldMkLst>
        <pc:spChg chg="del">
          <ac:chgData name="Pascalle Cup" userId="abbe84a0-611b-406e-b251-e8b4b71c069a" providerId="ADAL" clId="{B084D66D-174E-4C83-A72F-1BAFE92E0049}" dt="2023-12-07T10:38:57.462" v="154" actId="478"/>
          <ac:spMkLst>
            <pc:docMk/>
            <pc:sldMk cId="2001813248" sldId="415"/>
            <ac:spMk id="2" creationId="{2D3673E7-025D-19CA-1283-CC9DBD6A6EEF}"/>
          </ac:spMkLst>
        </pc:spChg>
        <pc:picChg chg="add mod">
          <ac:chgData name="Pascalle Cup" userId="abbe84a0-611b-406e-b251-e8b4b71c069a" providerId="ADAL" clId="{B084D66D-174E-4C83-A72F-1BAFE92E0049}" dt="2023-12-07T10:39:23.695" v="157" actId="14100"/>
          <ac:picMkLst>
            <pc:docMk/>
            <pc:sldMk cId="2001813248" sldId="415"/>
            <ac:picMk id="3" creationId="{6C023710-2A06-BB03-C8B1-279FF40FE912}"/>
          </ac:picMkLst>
        </pc:picChg>
      </pc:sldChg>
      <pc:sldChg chg="addSp delSp modSp new mod ord modAnim">
        <pc:chgData name="Pascalle Cup" userId="abbe84a0-611b-406e-b251-e8b4b71c069a" providerId="ADAL" clId="{B084D66D-174E-4C83-A72F-1BAFE92E0049}" dt="2023-12-07T10:40:09.608" v="167"/>
        <pc:sldMkLst>
          <pc:docMk/>
          <pc:sldMk cId="1551415582" sldId="416"/>
        </pc:sldMkLst>
        <pc:spChg chg="del">
          <ac:chgData name="Pascalle Cup" userId="abbe84a0-611b-406e-b251-e8b4b71c069a" providerId="ADAL" clId="{B084D66D-174E-4C83-A72F-1BAFE92E0049}" dt="2023-12-07T10:39:33.163" v="160" actId="478"/>
          <ac:spMkLst>
            <pc:docMk/>
            <pc:sldMk cId="1551415582" sldId="416"/>
            <ac:spMk id="2" creationId="{FC238681-B63A-BDAA-9EED-019A554A4ECD}"/>
          </ac:spMkLst>
        </pc:spChg>
        <pc:spChg chg="del">
          <ac:chgData name="Pascalle Cup" userId="abbe84a0-611b-406e-b251-e8b4b71c069a" providerId="ADAL" clId="{B084D66D-174E-4C83-A72F-1BAFE92E0049}" dt="2023-12-07T10:39:31.173" v="159" actId="478"/>
          <ac:spMkLst>
            <pc:docMk/>
            <pc:sldMk cId="1551415582" sldId="416"/>
            <ac:spMk id="3" creationId="{36843FA5-E237-A7B3-3AF1-5782A3B1EEF6}"/>
          </ac:spMkLst>
        </pc:spChg>
        <pc:spChg chg="del">
          <ac:chgData name="Pascalle Cup" userId="abbe84a0-611b-406e-b251-e8b4b71c069a" providerId="ADAL" clId="{B084D66D-174E-4C83-A72F-1BAFE92E0049}" dt="2023-12-07T10:39:54.061" v="164" actId="478"/>
          <ac:spMkLst>
            <pc:docMk/>
            <pc:sldMk cId="1551415582" sldId="416"/>
            <ac:spMk id="5" creationId="{C6AD0597-469B-B667-3DE2-218E63501E79}"/>
          </ac:spMkLst>
        </pc:spChg>
        <pc:picChg chg="add mod">
          <ac:chgData name="Pascalle Cup" userId="abbe84a0-611b-406e-b251-e8b4b71c069a" providerId="ADAL" clId="{B084D66D-174E-4C83-A72F-1BAFE92E0049}" dt="2023-12-07T10:39:51.320" v="163" actId="1076"/>
          <ac:picMkLst>
            <pc:docMk/>
            <pc:sldMk cId="1551415582" sldId="416"/>
            <ac:picMk id="7" creationId="{F0DD2456-6ECC-199A-7F44-556B266EA1D9}"/>
          </ac:picMkLst>
        </pc:picChg>
      </pc:sldChg>
      <pc:sldChg chg="delSp modSp new mod">
        <pc:chgData name="Pascalle Cup" userId="abbe84a0-611b-406e-b251-e8b4b71c069a" providerId="ADAL" clId="{B084D66D-174E-4C83-A72F-1BAFE92E0049}" dt="2023-12-10T19:11:14.120" v="250" actId="20577"/>
        <pc:sldMkLst>
          <pc:docMk/>
          <pc:sldMk cId="260083557" sldId="417"/>
        </pc:sldMkLst>
        <pc:spChg chg="mod">
          <ac:chgData name="Pascalle Cup" userId="abbe84a0-611b-406e-b251-e8b4b71c069a" providerId="ADAL" clId="{B084D66D-174E-4C83-A72F-1BAFE92E0049}" dt="2023-12-10T19:11:14.120" v="250" actId="20577"/>
          <ac:spMkLst>
            <pc:docMk/>
            <pc:sldMk cId="260083557" sldId="417"/>
            <ac:spMk id="2" creationId="{E97DA654-7598-C164-291F-C3EDB4A991E9}"/>
          </ac:spMkLst>
        </pc:spChg>
        <pc:spChg chg="del">
          <ac:chgData name="Pascalle Cup" userId="abbe84a0-611b-406e-b251-e8b4b71c069a" providerId="ADAL" clId="{B084D66D-174E-4C83-A72F-1BAFE92E0049}" dt="2023-12-10T19:11:10.478" v="245" actId="478"/>
          <ac:spMkLst>
            <pc:docMk/>
            <pc:sldMk cId="260083557" sldId="417"/>
            <ac:spMk id="3" creationId="{3E213E62-6DBB-9EB1-BDBD-B3B9DD7F73A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A26F6-340A-73CA-A9DD-9367F4CB247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B6E72D8-5F23-A6A9-E8BD-5435BE0E9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9E36161-D00D-7128-50B4-182A907F5BDB}"/>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9DEBFE62-3AB9-D81A-15D3-02EFC1470B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B99A8F0-13D8-6DF6-3DE4-5EC24CEAC08D}"/>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57331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5C1D2-17B0-31AA-6A30-F3724B75407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5A70C8A-8D5F-02D2-7309-5F4227C731F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E979E0-5CC4-4D43-3788-644D7FCFC6E2}"/>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60D73C74-A7DD-444C-A334-68D425E114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5F962E-986B-A1E8-7C16-A092FC5998D0}"/>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251312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EB5005F-48E4-A912-6AD8-BB4148532C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54909A1-C999-02DA-5EC2-B436BB972DD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209263-7B03-4453-D12E-AA646A8D5686}"/>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BEF2B66B-C2DB-CD8D-74D6-7C48091148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573F6E-B6B3-5E6F-4695-51B21D6FC292}"/>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35038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rtlCol="0" anchor="b">
            <a:noAutofit/>
          </a:bodyPr>
          <a:lstStyle>
            <a:lvl1pPr algn="l">
              <a:defRPr sz="3600" cap="all" spc="150" baseline="0"/>
            </a:lvl1pPr>
          </a:lstStyle>
          <a:p>
            <a:pPr rtl="0"/>
            <a:r>
              <a:rPr lang="nl-NL" noProof="0"/>
              <a:t>KLIKKEN OM TITELSTIJL VAN MODEL TE BEWERKEN</a:t>
            </a:r>
          </a:p>
        </p:txBody>
      </p:sp>
      <p:sp>
        <p:nvSpPr>
          <p:cNvPr id="3" name="Subtitel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6416041" y="5586890"/>
            <a:ext cx="4941770" cy="396660"/>
          </a:xfrm>
        </p:spPr>
        <p:txBody>
          <a:bodyPr rtlCol="0">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pic>
        <p:nvPicPr>
          <p:cNvPr id="8" name="Afbeelding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877382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el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rtlCol="0" anchor="b">
            <a:normAutofit/>
          </a:bodyPr>
          <a:lstStyle>
            <a:lvl1pPr>
              <a:defRPr sz="2800" spc="150" baseline="0">
                <a:solidFill>
                  <a:schemeClr val="bg1"/>
                </a:solidFill>
              </a:defRPr>
            </a:lvl1pPr>
          </a:lstStyle>
          <a:p>
            <a:pPr rtl="0"/>
            <a:r>
              <a:rPr lang="nl-NL" noProof="0"/>
              <a:t>KLIKKEN OM TITELSTIJL VAN MODEL TE BEWERKEN</a:t>
            </a:r>
          </a:p>
        </p:txBody>
      </p:sp>
      <p:sp>
        <p:nvSpPr>
          <p:cNvPr id="3" name="Tijdelijke aanduiding voor inhoud 2">
            <a:extLst>
              <a:ext uri="{FF2B5EF4-FFF2-40B4-BE49-F238E27FC236}">
                <a16:creationId xmlns:a16="http://schemas.microsoft.com/office/drawing/2014/main" id="{2DA41CE6-5A88-4C5C-B2A4-6A5D2153B16F}"/>
              </a:ext>
            </a:extLst>
          </p:cNvPr>
          <p:cNvSpPr>
            <a:spLocks noGrp="1"/>
          </p:cNvSpPr>
          <p:nvPr>
            <p:ph idx="1" hasCustomPrompt="1"/>
          </p:nvPr>
        </p:nvSpPr>
        <p:spPr>
          <a:xfrm>
            <a:off x="1333499" y="2924175"/>
            <a:ext cx="3171825" cy="2519363"/>
          </a:xfrm>
        </p:spPr>
        <p:txBody>
          <a:bodyPr rtlCol="0">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rtlCol="0"/>
          <a:lstStyle>
            <a:lvl1pPr>
              <a:defRPr sz="900"/>
            </a:lvl1pPr>
          </a:lstStyle>
          <a:p>
            <a:pPr rtl="0"/>
            <a:r>
              <a:rPr lang="nl-NL" noProof="0"/>
              <a:t>20XX</a:t>
            </a:r>
          </a:p>
        </p:txBody>
      </p:sp>
      <p:sp>
        <p:nvSpPr>
          <p:cNvPr id="5" name="Tijdelijke aanduiding voor voettekst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rtlCol="0"/>
          <a:lstStyle>
            <a:lvl1pPr>
              <a:defRPr sz="900"/>
            </a:lvl1pPr>
          </a:lstStyle>
          <a:p>
            <a:pPr rtl="0"/>
            <a:r>
              <a:rPr lang="nl-NL" noProof="0"/>
              <a:t>Verkooppresentatie</a:t>
            </a:r>
          </a:p>
        </p:txBody>
      </p:sp>
      <p:sp>
        <p:nvSpPr>
          <p:cNvPr id="6" name="Tijdelijke aanduiding voor dianumm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77055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jdlijn">
    <p:spTree>
      <p:nvGrpSpPr>
        <p:cNvPr id="1" name=""/>
        <p:cNvGrpSpPr/>
        <p:nvPr/>
      </p:nvGrpSpPr>
      <p:grpSpPr>
        <a:xfrm>
          <a:off x="0" y="0"/>
          <a:ext cx="0" cy="0"/>
          <a:chOff x="0" y="0"/>
          <a:chExt cx="0" cy="0"/>
        </a:xfrm>
      </p:grpSpPr>
      <p:sp>
        <p:nvSpPr>
          <p:cNvPr id="12" name="Afbeelding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rtlCol="0">
            <a:normAutofit/>
          </a:bodyPr>
          <a:lstStyle>
            <a:lvl1pPr>
              <a:defRPr lang="en-US" sz="2800" kern="1200" cap="all" spc="150" baseline="0" dirty="0">
                <a:solidFill>
                  <a:schemeClr val="tx1"/>
                </a:solidFill>
                <a:latin typeface="+mj-lt"/>
                <a:ea typeface="+mj-ea"/>
                <a:cs typeface="+mj-cs"/>
              </a:defRPr>
            </a:lvl1pPr>
          </a:lstStyle>
          <a:p>
            <a:pPr rtl="0"/>
            <a:r>
              <a:rPr lang="nl-NL" noProof="0"/>
              <a:t>KLIK OM DE TITEL TE BEWERKEN</a:t>
            </a:r>
          </a:p>
        </p:txBody>
      </p:sp>
      <p:sp>
        <p:nvSpPr>
          <p:cNvPr id="16" name="Tijdelijke aanduiding voor tekst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rtlCol="0" anchor="ctr">
            <a:noAutofit/>
          </a:bodyPr>
          <a:lstStyle>
            <a:lvl1pPr marL="0" indent="0" algn="r">
              <a:buNone/>
              <a:defRPr sz="1600" cap="all" spc="150" baseline="0"/>
            </a:lvl1pPr>
          </a:lstStyle>
          <a:p>
            <a:pPr lvl="0" rtl="0"/>
            <a:r>
              <a:rPr lang="nl-NL" noProof="0"/>
              <a:t>KLIK OM STIJLEN VAN MODELTEKST TE BEWERKEN</a:t>
            </a:r>
          </a:p>
        </p:txBody>
      </p:sp>
      <p:sp>
        <p:nvSpPr>
          <p:cNvPr id="17" name="Tijdelijke aanduiding voor tekst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rtlCol="0" anchor="ctr">
            <a:noAutofit/>
          </a:bodyPr>
          <a:lstStyle>
            <a:lvl1pPr marL="0" indent="0" algn="r">
              <a:buNone/>
              <a:defRPr sz="1600" cap="all" spc="150" baseline="0"/>
            </a:lvl1pPr>
          </a:lstStyle>
          <a:p>
            <a:pPr lvl="0" rtl="0"/>
            <a:r>
              <a:rPr lang="nl-NL" noProof="0"/>
              <a:t>KLIK OM STIJLEN VAN MODELTEKST TE BEWERKEN</a:t>
            </a:r>
          </a:p>
        </p:txBody>
      </p:sp>
      <p:sp>
        <p:nvSpPr>
          <p:cNvPr id="18" name="Tijdelijke aanduiding voor tekst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rtlCol="0" anchor="ctr">
            <a:noAutofit/>
          </a:bodyPr>
          <a:lstStyle>
            <a:lvl1pPr marL="0" indent="0" algn="r">
              <a:buNone/>
              <a:defRPr sz="1600" cap="all" spc="150" baseline="0"/>
            </a:lvl1pPr>
          </a:lstStyle>
          <a:p>
            <a:pPr lvl="0" rtl="0"/>
            <a:r>
              <a:rPr lang="nl-NL" noProof="0"/>
              <a:t>KLIK OM STIJLEN VAN MODELTEKST TE BEWERKEN</a:t>
            </a:r>
          </a:p>
        </p:txBody>
      </p:sp>
      <p:sp>
        <p:nvSpPr>
          <p:cNvPr id="19" name="Tijdelijke aanduiding voor tekst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rtlCol="0" anchor="ctr">
            <a:noAutofit/>
          </a:bodyPr>
          <a:lstStyle>
            <a:lvl1pPr marL="0" indent="0" algn="r">
              <a:buNone/>
              <a:defRPr sz="1600" cap="all" spc="150" baseline="0"/>
            </a:lvl1pPr>
          </a:lstStyle>
          <a:p>
            <a:pPr lvl="0" rtl="0"/>
            <a:r>
              <a:rPr lang="nl-NL" noProof="0"/>
              <a:t>KLIK OM STIJLEN VAN MODELTEKST TE BEWERKEN</a:t>
            </a:r>
          </a:p>
        </p:txBody>
      </p:sp>
      <p:sp>
        <p:nvSpPr>
          <p:cNvPr id="34" name="Tijdelijke aanduiding voor tekst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rtlCol="0" anchor="t">
            <a:normAutofit/>
          </a:bodyPr>
          <a:lstStyle>
            <a:lvl1pPr marL="0" indent="0" algn="l">
              <a:lnSpc>
                <a:spcPct val="100000"/>
              </a:lnSpc>
              <a:buNone/>
              <a:defRPr sz="1400" spc="50" baseline="0"/>
            </a:lvl1pPr>
          </a:lstStyle>
          <a:p>
            <a:pPr lvl="0" rtl="0"/>
            <a:r>
              <a:rPr lang="nl-NL" noProof="0"/>
              <a:t>Klik om de tekststijl van het model te bewerken</a:t>
            </a:r>
          </a:p>
        </p:txBody>
      </p:sp>
      <p:sp>
        <p:nvSpPr>
          <p:cNvPr id="35" name="Tijdelijke aanduiding voor tekst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rtlCol="0" anchor="t">
            <a:normAutofit/>
          </a:bodyPr>
          <a:lstStyle>
            <a:lvl1pPr marL="0" indent="0" algn="l">
              <a:lnSpc>
                <a:spcPct val="100000"/>
              </a:lnSpc>
              <a:buNone/>
              <a:defRPr sz="1400" spc="50" baseline="0"/>
            </a:lvl1pPr>
          </a:lstStyle>
          <a:p>
            <a:pPr lvl="0" rtl="0"/>
            <a:r>
              <a:rPr lang="nl-NL" noProof="0"/>
              <a:t>Klik om de tekststijl van het model te bewerken</a:t>
            </a:r>
          </a:p>
        </p:txBody>
      </p:sp>
      <p:sp>
        <p:nvSpPr>
          <p:cNvPr id="36" name="Tijdelijke aanduiding voor tekst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rtlCol="0" anchor="t">
            <a:normAutofit/>
          </a:bodyPr>
          <a:lstStyle>
            <a:lvl1pPr marL="0" indent="0" algn="l">
              <a:lnSpc>
                <a:spcPct val="100000"/>
              </a:lnSpc>
              <a:buNone/>
              <a:defRPr sz="1400" spc="50" baseline="0"/>
            </a:lvl1pPr>
          </a:lstStyle>
          <a:p>
            <a:pPr lvl="0" rtl="0"/>
            <a:r>
              <a:rPr lang="nl-NL" noProof="0"/>
              <a:t>Klik om de tekststijl van het model te bewerken</a:t>
            </a:r>
          </a:p>
        </p:txBody>
      </p:sp>
      <p:sp>
        <p:nvSpPr>
          <p:cNvPr id="37" name="Tijdelijke aanduiding voor tekst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rtlCol="0" anchor="t">
            <a:normAutofit/>
          </a:bodyPr>
          <a:lstStyle>
            <a:lvl1pPr marL="0" indent="0" algn="l">
              <a:lnSpc>
                <a:spcPct val="100000"/>
              </a:lnSpc>
              <a:buNone/>
              <a:defRPr sz="1400" spc="50" baseline="0"/>
            </a:lvl1pPr>
          </a:lstStyle>
          <a:p>
            <a:pPr lvl="0" rtl="0"/>
            <a:r>
              <a:rPr lang="nl-NL" noProof="0"/>
              <a:t>Klik om de tekststijl van het model te bewerken</a:t>
            </a:r>
          </a:p>
        </p:txBody>
      </p:sp>
      <p:cxnSp>
        <p:nvCxnSpPr>
          <p:cNvPr id="3" name="Rechte verbindingslijn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Rechte verbindingslijn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Rechte verbindingslijn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Rechte verbindingslijn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Tijdelijke aanduiding voor datum 4">
            <a:extLst>
              <a:ext uri="{FF2B5EF4-FFF2-40B4-BE49-F238E27FC236}">
                <a16:creationId xmlns:a16="http://schemas.microsoft.com/office/drawing/2014/main" id="{874DC36F-5D3E-439D-80B5-32633FC34434}"/>
              </a:ext>
            </a:extLst>
          </p:cNvPr>
          <p:cNvSpPr>
            <a:spLocks noGrp="1"/>
          </p:cNvSpPr>
          <p:nvPr>
            <p:ph type="dt" sz="half" idx="10"/>
          </p:nvPr>
        </p:nvSpPr>
        <p:spPr/>
        <p:txBody>
          <a:bodyPr rtlCol="0"/>
          <a:lstStyle>
            <a:lvl1pPr>
              <a:defRPr sz="900">
                <a:solidFill>
                  <a:srgbClr val="898989"/>
                </a:solidFill>
              </a:defRPr>
            </a:lvl1pPr>
          </a:lstStyle>
          <a:p>
            <a:pPr rtl="0"/>
            <a:r>
              <a:rPr lang="nl-NL" noProof="0"/>
              <a:t>20XX</a:t>
            </a:r>
          </a:p>
        </p:txBody>
      </p:sp>
      <p:sp>
        <p:nvSpPr>
          <p:cNvPr id="6" name="Tijdelijke aanduiding voor voettekst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rtlCol="0"/>
          <a:lstStyle>
            <a:lvl1pPr>
              <a:defRPr sz="900"/>
            </a:lvl1pPr>
          </a:lstStyle>
          <a:p>
            <a:pPr algn="l" rtl="0"/>
            <a:r>
              <a:rPr lang="nl-NL" noProof="0"/>
              <a:t>Verkooppresentatie</a:t>
            </a:r>
          </a:p>
        </p:txBody>
      </p:sp>
      <p:sp>
        <p:nvSpPr>
          <p:cNvPr id="7" name="Tijdelijke aanduiding voor dianumm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51949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om voor inhoud 2">
    <p:bg>
      <p:bgPr>
        <a:solidFill>
          <a:schemeClr val="tx1"/>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bg1"/>
                </a:solidFill>
                <a:latin typeface="+mj-lt"/>
                <a:ea typeface="+mj-ea"/>
                <a:cs typeface="+mj-cs"/>
              </a:defRPr>
            </a:lvl1pPr>
          </a:lstStyle>
          <a:p>
            <a:pPr rtl="0"/>
            <a:r>
              <a:rPr lang="nl-NL" noProof="0"/>
              <a:t>KLIK OM DE TITELSTIJL VAN HET MODEL TE BEWERKEN</a:t>
            </a:r>
          </a:p>
        </p:txBody>
      </p:sp>
      <p:sp>
        <p:nvSpPr>
          <p:cNvPr id="15" name="Tijdelijke aanduiding voor tekst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lvl="0" rtl="0"/>
            <a:r>
              <a:rPr lang="nl-NL" noProof="0"/>
              <a:t>KLIK OM SUBTITEL TOE TE VOEGEN</a:t>
            </a:r>
          </a:p>
        </p:txBody>
      </p:sp>
      <p:sp>
        <p:nvSpPr>
          <p:cNvPr id="17" name="Tijdelijke aanduiding voor tekst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nl-NL" noProof="0"/>
              <a:t>Klik om tekst toe te voegen</a:t>
            </a:r>
          </a:p>
        </p:txBody>
      </p:sp>
      <p:sp>
        <p:nvSpPr>
          <p:cNvPr id="31" name="Tijdelijke aanduiding voor tekst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SUBTITEL TOE TE VOEGEN</a:t>
            </a:r>
          </a:p>
        </p:txBody>
      </p:sp>
      <p:sp>
        <p:nvSpPr>
          <p:cNvPr id="32" name="Tijdelijke aanduiding voor tekst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nl-NL" noProof="0"/>
              <a:t>Klik om tekst toe te voegen</a:t>
            </a:r>
          </a:p>
        </p:txBody>
      </p:sp>
      <p:sp>
        <p:nvSpPr>
          <p:cNvPr id="33" name="Tijdelijke aanduiding voor tekst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SUBTITEL TOE TE VOEGEN</a:t>
            </a:r>
          </a:p>
        </p:txBody>
      </p:sp>
      <p:sp>
        <p:nvSpPr>
          <p:cNvPr id="34" name="Tijdelijke aanduiding voor tekst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nl-NL" noProof="0"/>
              <a:t>Klik om tekst toe te voegen</a:t>
            </a:r>
          </a:p>
        </p:txBody>
      </p:sp>
      <p:sp>
        <p:nvSpPr>
          <p:cNvPr id="12" name="Tijdelijke aanduiding voor tekst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SUBTITEL TOE TE VOEGEN</a:t>
            </a:r>
          </a:p>
        </p:txBody>
      </p:sp>
      <p:sp>
        <p:nvSpPr>
          <p:cNvPr id="13" name="Tijdelijke aanduiding voor tekst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nl-NL" noProof="0"/>
              <a:t>Klik om tekst toe te voegen</a:t>
            </a:r>
          </a:p>
        </p:txBody>
      </p:sp>
      <p:sp>
        <p:nvSpPr>
          <p:cNvPr id="3" name="Tijdelijke aanduiding voor datum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nl-NL" noProof="0"/>
              <a:t>Verkooppresentatie</a:t>
            </a:r>
          </a:p>
        </p:txBody>
      </p:sp>
      <p:sp>
        <p:nvSpPr>
          <p:cNvPr id="5" name="Tijdelijke aanduiding voor dianumm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nl-NL" noProof="0" smtClean="0"/>
              <a:t>‹nr.›</a:t>
            </a:fld>
            <a:endParaRPr lang="nl-NL" noProof="0"/>
          </a:p>
        </p:txBody>
      </p:sp>
      <p:cxnSp>
        <p:nvCxnSpPr>
          <p:cNvPr id="2" name="Rechte verbindingslijn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176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om voor inhoud 3">
    <p:bg>
      <p:bgPr>
        <a:solidFill>
          <a:schemeClr val="bg1"/>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rtlCol="0" anchor="b">
            <a:normAutofit/>
          </a:bodyPr>
          <a:lstStyle>
            <a:lvl1pPr algn="l">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15" name="Tijdelijke aanduiding voor tekst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nl-NL" noProof="0"/>
              <a:t>KLIK OM SUBTITEL TOE TE VOEGEN</a:t>
            </a:r>
          </a:p>
        </p:txBody>
      </p:sp>
      <p:sp>
        <p:nvSpPr>
          <p:cNvPr id="17" name="Tijdelijke aanduiding voor tekst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16" name="Tijdelijke aanduiding voor tekst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nl-NL" noProof="0"/>
              <a:t>KLIK OM SUBTITEL TOE TE VOEGEN</a:t>
            </a:r>
          </a:p>
        </p:txBody>
      </p:sp>
      <p:sp>
        <p:nvSpPr>
          <p:cNvPr id="18" name="Tijdelijke aanduiding voor tekst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19" name="Tijdelijke aanduiding voor tekst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nl-NL" noProof="0"/>
              <a:t>KLIK OM SUBTITEL TOE TE VOEGEN</a:t>
            </a:r>
          </a:p>
        </p:txBody>
      </p:sp>
      <p:sp>
        <p:nvSpPr>
          <p:cNvPr id="20" name="Tijdelijke aanduiding voor tekst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23" name="Tijdelijke aanduiding voor tekst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nl-NL" noProof="0"/>
              <a:t>KLIK OM SUBTITEL TOE TE VOEGEN</a:t>
            </a:r>
          </a:p>
        </p:txBody>
      </p:sp>
      <p:sp>
        <p:nvSpPr>
          <p:cNvPr id="24" name="Tijdelijke aanduiding voor tekst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3" name="Tijdelijke aanduiding voor datum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rtlCol="0"/>
          <a:lstStyle>
            <a:lvl1pPr>
              <a:defRPr sz="900"/>
            </a:lvl1pPr>
          </a:lstStyle>
          <a:p>
            <a:pPr rtl="0"/>
            <a:r>
              <a:rPr lang="nl-NL" noProof="0"/>
              <a:t>20XX</a:t>
            </a:r>
          </a:p>
        </p:txBody>
      </p:sp>
      <p:sp>
        <p:nvSpPr>
          <p:cNvPr id="4" name="Tijdelijke aanduiding voor voettekst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rtlCol="0"/>
          <a:lstStyle>
            <a:lvl1pPr>
              <a:defRPr sz="900"/>
            </a:lvl1pPr>
          </a:lstStyle>
          <a:p>
            <a:pPr rtl="0"/>
            <a:r>
              <a:rPr lang="nl-NL" noProof="0"/>
              <a:t>Verkooppresentatie</a:t>
            </a:r>
          </a:p>
        </p:txBody>
      </p:sp>
      <p:sp>
        <p:nvSpPr>
          <p:cNvPr id="5" name="Tijdelijke aanduiding voor dianumm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rtlCol="0"/>
          <a:lstStyle>
            <a:lvl1pPr>
              <a:defRPr sz="900"/>
            </a:lvl1pPr>
          </a:lstStyle>
          <a:p>
            <a:pPr rtl="0"/>
            <a:fld id="{B5CEABB6-07DC-46E8-9B57-56EC44A396E5}" type="slidenum">
              <a:rPr lang="nl-NL" noProof="0" smtClean="0"/>
              <a:pPr rtl="0"/>
              <a:t>‹nr.›</a:t>
            </a:fld>
            <a:endParaRPr lang="nl-NL" noProof="0"/>
          </a:p>
        </p:txBody>
      </p:sp>
      <p:pic>
        <p:nvPicPr>
          <p:cNvPr id="2" name="Afbeelding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1999764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leiding">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rtlCol="0" anchor="b">
            <a:normAutofit/>
          </a:bodyPr>
          <a:lstStyle>
            <a:lvl1pPr>
              <a:defRPr lang="en-US" sz="2800" kern="1200" spc="150" baseline="0" dirty="0">
                <a:solidFill>
                  <a:schemeClr val="tx1"/>
                </a:solidFill>
                <a:latin typeface="+mj-lt"/>
                <a:ea typeface="+mj-ea"/>
                <a:cs typeface="+mj-cs"/>
              </a:defRPr>
            </a:lvl1pPr>
          </a:lstStyle>
          <a:p>
            <a:pPr rtl="0"/>
            <a:r>
              <a:rPr lang="nl-NL" noProof="0"/>
              <a:t>KLIK OM MASTER TITLE STIJL TE BEWERKEN</a:t>
            </a:r>
          </a:p>
        </p:txBody>
      </p:sp>
      <p:sp>
        <p:nvSpPr>
          <p:cNvPr id="3" name="Tijdelijke aanduiding voor tekst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1362075" y="3660774"/>
            <a:ext cx="5111750" cy="1525588"/>
          </a:xfrm>
        </p:spPr>
        <p:txBody>
          <a:bodyPr rtlCol="0">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cxnSp>
        <p:nvCxnSpPr>
          <p:cNvPr id="14" name="Rechte verbindingslijn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datum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rtlCol="0"/>
          <a:lstStyle>
            <a:lvl1pPr>
              <a:defRPr sz="900"/>
            </a:lvl1pPr>
          </a:lstStyle>
          <a:p>
            <a:pPr rtl="0"/>
            <a:r>
              <a:rPr lang="nl-NL" noProof="0"/>
              <a:t>20XX</a:t>
            </a:r>
          </a:p>
        </p:txBody>
      </p:sp>
      <p:sp>
        <p:nvSpPr>
          <p:cNvPr id="10" name="Tijdelijke aanduiding voor voettekst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rtlCol="0"/>
          <a:lstStyle>
            <a:lvl1pPr>
              <a:defRPr sz="900"/>
            </a:lvl1pPr>
          </a:lstStyle>
          <a:p>
            <a:pPr rtl="0"/>
            <a:r>
              <a:rPr lang="nl-NL" noProof="0"/>
              <a:t>Verkooppresentatie</a:t>
            </a:r>
          </a:p>
        </p:txBody>
      </p:sp>
      <p:sp>
        <p:nvSpPr>
          <p:cNvPr id="11" name="Tijdelijke aanduiding voor dianumm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29645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e-eind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rtlCol="0" anchor="ctr">
            <a:noAutofit/>
          </a:bodyPr>
          <a:lstStyle>
            <a:lvl1pPr algn="l">
              <a:defRPr sz="3600" spc="150" baseline="0">
                <a:solidFill>
                  <a:schemeClr val="bg1"/>
                </a:solidFill>
              </a:defRPr>
            </a:lvl1pPr>
          </a:lstStyle>
          <a:p>
            <a:pPr rtl="0"/>
            <a:r>
              <a:rPr lang="nl-NL" noProof="0"/>
              <a:t>KLIK OM DE TITELSTIJL VAN HET MODEL TE BEWERKEN</a:t>
            </a:r>
          </a:p>
        </p:txBody>
      </p:sp>
      <p:pic>
        <p:nvPicPr>
          <p:cNvPr id="5" name="Afbeelding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1793485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ijsopgav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el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solidFill>
                <a:latin typeface="+mj-lt"/>
                <a:ea typeface="+mj-ea"/>
                <a:cs typeface="+mj-cs"/>
              </a:defRPr>
            </a:lvl1pPr>
          </a:lstStyle>
          <a:p>
            <a:pPr rtl="0"/>
            <a:r>
              <a:rPr lang="nl-NL" noProof="0"/>
              <a:t>KLIKKEN OM TITELSTIJL VAN MODEL TE BEWERKEN</a:t>
            </a:r>
          </a:p>
        </p:txBody>
      </p:sp>
      <p:cxnSp>
        <p:nvCxnSpPr>
          <p:cNvPr id="9" name="Rechte verbindingslijn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tekst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12" name="Tijdelijke aanduiding voor tekst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13" name="Tijdelijke aanduiding voor tekst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14" name="Tijdelijke aanduiding voor tekst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15" name="Tijdelijke aanduiding voor tekst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16" name="Tijdelijke aanduiding voor tekst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17" name="Tijdelijke aanduiding voor datum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rtlCol="0"/>
          <a:lstStyle>
            <a:lvl1pPr>
              <a:defRPr sz="900"/>
            </a:lvl1pPr>
          </a:lstStyle>
          <a:p>
            <a:pPr rtl="0"/>
            <a:r>
              <a:rPr lang="nl-NL" noProof="0"/>
              <a:t>20XX</a:t>
            </a:r>
          </a:p>
        </p:txBody>
      </p:sp>
      <p:sp>
        <p:nvSpPr>
          <p:cNvPr id="18" name="Tijdelijke aanduiding voor voettekst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rtlCol="0"/>
          <a:lstStyle>
            <a:lvl1pPr>
              <a:defRPr sz="900"/>
            </a:lvl1pPr>
          </a:lstStyle>
          <a:p>
            <a:pPr rtl="0"/>
            <a:r>
              <a:rPr lang="nl-NL" noProof="0"/>
              <a:t>Verkooppresentatie</a:t>
            </a:r>
          </a:p>
        </p:txBody>
      </p:sp>
      <p:sp>
        <p:nvSpPr>
          <p:cNvPr id="19" name="Tijdelijke aanduiding voor dianumm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rtlCol="0"/>
          <a:lstStyle>
            <a:lvl1pPr>
              <a:defRPr sz="900"/>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277758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F47B0-BF02-ABEB-7109-F495744058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982C751-4F43-6EFF-3B7B-49973020687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85E1AB-7A1D-94DD-B0C5-59824F75118D}"/>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5A9459D0-34CF-938A-4DE2-D596D621F8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04A28D-55CA-CA7D-2285-DBFCCA569404}"/>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2902861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rie inhou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cap="all" spc="150" baseline="0" dirty="0">
                <a:solidFill>
                  <a:schemeClr val="tx1"/>
                </a:solidFill>
                <a:latin typeface="+mj-lt"/>
                <a:ea typeface="+mj-ea"/>
                <a:cs typeface="+mj-cs"/>
              </a:defRPr>
            </a:lvl1pPr>
          </a:lstStyle>
          <a:p>
            <a:pPr rtl="0"/>
            <a:r>
              <a:rPr lang="nl-NL" noProof="0"/>
              <a:t>KLIK OM MASTER TITLE STIJL TE BEWERKEN</a:t>
            </a:r>
          </a:p>
        </p:txBody>
      </p:sp>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HOOFDTEKST TE BEWERKEN</a:t>
            </a:r>
          </a:p>
        </p:txBody>
      </p:sp>
      <p:sp>
        <p:nvSpPr>
          <p:cNvPr id="4" name="Tijdelijke aanduiding voor inhoud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243104" y="3834606"/>
            <a:ext cx="2882475"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HOOFDTEKST TE BEWERKEN</a:t>
            </a:r>
          </a:p>
        </p:txBody>
      </p:sp>
      <p:sp>
        <p:nvSpPr>
          <p:cNvPr id="6" name="Tijdelijke aanduiding voor inhoud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647665" y="3834606"/>
            <a:ext cx="2896671"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cxnSp>
        <p:nvCxnSpPr>
          <p:cNvPr id="16" name="Rechte verbindingslijn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jdelijke aanduiding voor tekst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HOOFDTEKST TE BEWERKEN</a:t>
            </a:r>
          </a:p>
        </p:txBody>
      </p:sp>
      <p:sp>
        <p:nvSpPr>
          <p:cNvPr id="22" name="Tijdelijke aanduiding voor inhoud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8066421" y="3834606"/>
            <a:ext cx="2882475"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6191951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nhou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cap="all" spc="150" baseline="0" dirty="0">
                <a:solidFill>
                  <a:schemeClr val="bg1"/>
                </a:solidFill>
                <a:latin typeface="+mj-lt"/>
                <a:ea typeface="+mj-ea"/>
                <a:cs typeface="+mj-cs"/>
              </a:defRPr>
            </a:lvl1pPr>
          </a:lstStyle>
          <a:p>
            <a:pPr rtl="0"/>
            <a:r>
              <a:rPr lang="nl-NL" noProof="0"/>
              <a:t>KLIK OM MASTER TITLE STIJL TE BEWERKEN</a:t>
            </a:r>
          </a:p>
        </p:txBody>
      </p:sp>
      <p:pic>
        <p:nvPicPr>
          <p:cNvPr id="11" name="Afbeelding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Afbeelding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Afbeelding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23" name="Tijdelijke aanduiding voor tekst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24" name="Tijdelijke aanduiding voor tekst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4" name="Tijdelijke aanduiding voor inhoud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129698" y="4824188"/>
            <a:ext cx="3124093" cy="462927"/>
          </a:xfrm>
        </p:spPr>
        <p:txBody>
          <a:bodyPr rtlCol="0">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te bewerken</a:t>
            </a:r>
          </a:p>
        </p:txBody>
      </p:sp>
      <p:sp>
        <p:nvSpPr>
          <p:cNvPr id="25" name="Tijdelijke aanduiding voor inhoud 3">
            <a:extLst>
              <a:ext uri="{FF2B5EF4-FFF2-40B4-BE49-F238E27FC236}">
                <a16:creationId xmlns:a16="http://schemas.microsoft.com/office/drawing/2014/main" id="{82D8880F-3EAC-45C9-91F2-19A193791A18}"/>
              </a:ext>
            </a:extLst>
          </p:cNvPr>
          <p:cNvSpPr>
            <a:spLocks noGrp="1"/>
          </p:cNvSpPr>
          <p:nvPr>
            <p:ph sz="half" idx="17" hasCustomPrompt="1"/>
          </p:nvPr>
        </p:nvSpPr>
        <p:spPr>
          <a:xfrm>
            <a:off x="1129698" y="5280763"/>
            <a:ext cx="3124093" cy="462927"/>
          </a:xfrm>
        </p:spPr>
        <p:txBody>
          <a:bodyPr rtlCol="0">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526261" y="4824188"/>
            <a:ext cx="3139479" cy="462927"/>
          </a:xfrm>
        </p:spPr>
        <p:txBody>
          <a:bodyPr rtlCol="0">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te bewerken</a:t>
            </a:r>
          </a:p>
        </p:txBody>
      </p:sp>
      <p:sp>
        <p:nvSpPr>
          <p:cNvPr id="26" name="Tijdelijke aanduiding voor inhoud 5">
            <a:extLst>
              <a:ext uri="{FF2B5EF4-FFF2-40B4-BE49-F238E27FC236}">
                <a16:creationId xmlns:a16="http://schemas.microsoft.com/office/drawing/2014/main" id="{9019518E-E850-403D-A5B5-4B53F8C4A56B}"/>
              </a:ext>
            </a:extLst>
          </p:cNvPr>
          <p:cNvSpPr>
            <a:spLocks noGrp="1"/>
          </p:cNvSpPr>
          <p:nvPr>
            <p:ph sz="quarter" idx="18" hasCustomPrompt="1"/>
          </p:nvPr>
        </p:nvSpPr>
        <p:spPr>
          <a:xfrm>
            <a:off x="4526261" y="5280763"/>
            <a:ext cx="3139479" cy="462927"/>
          </a:xfrm>
        </p:spPr>
        <p:txBody>
          <a:bodyPr rtlCol="0">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de tekststijlen van het model te bewerken</a:t>
            </a:r>
          </a:p>
          <a:p>
            <a:pPr lvl="1" rtl="0"/>
            <a:endParaRPr lang="nl-NL" noProof="0"/>
          </a:p>
        </p:txBody>
      </p:sp>
      <p:sp>
        <p:nvSpPr>
          <p:cNvPr id="22" name="Tijdelijke aanduiding voor inhoud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7938210" y="4824188"/>
            <a:ext cx="3124093" cy="462927"/>
          </a:xfrm>
        </p:spPr>
        <p:txBody>
          <a:bodyPr rtlCol="0">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te bewerken</a:t>
            </a:r>
          </a:p>
        </p:txBody>
      </p:sp>
      <p:sp>
        <p:nvSpPr>
          <p:cNvPr id="27" name="Tijdelijke aanduiding voor inhoud 3">
            <a:extLst>
              <a:ext uri="{FF2B5EF4-FFF2-40B4-BE49-F238E27FC236}">
                <a16:creationId xmlns:a16="http://schemas.microsoft.com/office/drawing/2014/main" id="{A8058154-45E5-403E-B714-AC85774F391F}"/>
              </a:ext>
            </a:extLst>
          </p:cNvPr>
          <p:cNvSpPr>
            <a:spLocks noGrp="1"/>
          </p:cNvSpPr>
          <p:nvPr>
            <p:ph sz="half" idx="19" hasCustomPrompt="1"/>
          </p:nvPr>
        </p:nvSpPr>
        <p:spPr>
          <a:xfrm>
            <a:off x="7938210" y="5280763"/>
            <a:ext cx="3124093" cy="462927"/>
          </a:xfrm>
        </p:spPr>
        <p:txBody>
          <a:bodyPr rtlCol="0">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nl-NL" noProof="0"/>
              <a:t>Klik om de tekststijlen van het model te bewerken</a:t>
            </a:r>
          </a:p>
        </p:txBody>
      </p: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4619160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ee, inhou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rtlCol="0">
            <a:normAutofit/>
          </a:bodyPr>
          <a:lstStyle>
            <a:lvl1pPr>
              <a:defRPr lang="en-US" sz="2800" kern="1200" spc="150" baseline="0" dirty="0">
                <a:solidFill>
                  <a:schemeClr val="tx1"/>
                </a:solidFill>
                <a:latin typeface="+mj-lt"/>
                <a:ea typeface="+mj-ea"/>
                <a:cs typeface="+mj-cs"/>
              </a:defRPr>
            </a:lvl1pPr>
          </a:lstStyle>
          <a:p>
            <a:pPr rtl="0"/>
            <a:r>
              <a:rPr lang="nl-NL" noProof="0"/>
              <a:t>KLIK OM MASTER TITLE STIJL TE BEWERKEN</a:t>
            </a:r>
          </a:p>
        </p:txBody>
      </p:sp>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rtlCol="0"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HOOFDTEKST TE BEWERKEN</a:t>
            </a:r>
          </a:p>
        </p:txBody>
      </p:sp>
      <p:sp>
        <p:nvSpPr>
          <p:cNvPr id="4" name="Tijdelijke aanduiding voor inhoud 3">
            <a:extLst>
              <a:ext uri="{FF2B5EF4-FFF2-40B4-BE49-F238E27FC236}">
                <a16:creationId xmlns:a16="http://schemas.microsoft.com/office/drawing/2014/main" id="{AC9B20CF-6B91-4562-B799-0ABDAEBC0D2A}"/>
              </a:ext>
            </a:extLst>
          </p:cNvPr>
          <p:cNvSpPr>
            <a:spLocks noGrp="1"/>
          </p:cNvSpPr>
          <p:nvPr>
            <p:ph sz="half" idx="2" hasCustomPrompt="1"/>
          </p:nvPr>
        </p:nvSpPr>
        <p:spPr>
          <a:xfrm>
            <a:off x="2933700" y="3834606"/>
            <a:ext cx="3924300"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rtlCol="0"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HOOFDTEKST TE BEWERKEN</a:t>
            </a:r>
          </a:p>
        </p:txBody>
      </p:sp>
      <p:sp>
        <p:nvSpPr>
          <p:cNvPr id="6" name="Tijdelijke aanduiding voor inhoud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7410173" y="3834606"/>
            <a:ext cx="3943627"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pic>
        <p:nvPicPr>
          <p:cNvPr id="11" name="Afbeelding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90337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el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solidFill>
                <a:latin typeface="+mj-lt"/>
                <a:ea typeface="+mj-ea"/>
                <a:cs typeface="+mj-cs"/>
              </a:defRPr>
            </a:lvl1pPr>
          </a:lstStyle>
          <a:p>
            <a:pPr rtl="0"/>
            <a:r>
              <a:rPr lang="nl-NL" noProof="0"/>
              <a:t>KLIK OM DE TITELSTIJL VAN HET MODEL TE BEWERKEN</a:t>
            </a:r>
          </a:p>
        </p:txBody>
      </p:sp>
      <p:sp>
        <p:nvSpPr>
          <p:cNvPr id="20" name="Tijdelijke aanduiding voor tekst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25" name="Tijdelijke aanduiding voor tekst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26" name="Tijdelijke aanduiding voor tekst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27" name="Tijdelijke aanduiding voor tekst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28" name="Tijdelijke aanduiding voor tekst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nl-NL" noProof="0"/>
              <a:t>KLIK OM SUBTITEL TOE TE VOEGEN</a:t>
            </a:r>
          </a:p>
        </p:txBody>
      </p:sp>
      <p:sp>
        <p:nvSpPr>
          <p:cNvPr id="29" name="Tijdelijke aanduiding voor tekst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nl-NL" noProof="0"/>
              <a:t>Klik om tekst toe te voegen</a:t>
            </a:r>
          </a:p>
        </p:txBody>
      </p:sp>
      <p:sp>
        <p:nvSpPr>
          <p:cNvPr id="21" name="Tijdelijke aanduiding voor datum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vl1pPr>
          </a:lstStyle>
          <a:p>
            <a:pPr rtl="0"/>
            <a:r>
              <a:rPr lang="nl-NL" noProof="0"/>
              <a:t>20XX</a:t>
            </a:r>
          </a:p>
        </p:txBody>
      </p:sp>
      <p:sp>
        <p:nvSpPr>
          <p:cNvPr id="22" name="Tijdelijke aanduiding voor voettekst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vl1pPr>
          </a:lstStyle>
          <a:p>
            <a:pPr rtl="0"/>
            <a:r>
              <a:rPr lang="nl-NL" noProof="0"/>
              <a:t>Verkooppresentatie</a:t>
            </a:r>
          </a:p>
        </p:txBody>
      </p:sp>
      <p:sp>
        <p:nvSpPr>
          <p:cNvPr id="24" name="Tijdelijke aanduiding voor dianumm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523042764"/>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l">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15" name="Tijdelijke aanduiding voor tekst 14">
            <a:extLst>
              <a:ext uri="{FF2B5EF4-FFF2-40B4-BE49-F238E27FC236}">
                <a16:creationId xmlns:a16="http://schemas.microsoft.com/office/drawing/2014/main" id="{B250D272-9B39-4C2D-B0F5-21010D11E437}"/>
              </a:ext>
            </a:extLst>
          </p:cNvPr>
          <p:cNvSpPr>
            <a:spLocks noGrp="1"/>
          </p:cNvSpPr>
          <p:nvPr>
            <p:ph type="body" sz="quarter" idx="16" hasCustomPrompt="1"/>
          </p:nvPr>
        </p:nvSpPr>
        <p:spPr>
          <a:xfrm>
            <a:off x="748749" y="1361938"/>
            <a:ext cx="6765925" cy="496888"/>
          </a:xfrm>
        </p:spPr>
        <p:txBody>
          <a:bodyPr rtlCol="0">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rtl="0"/>
            <a:r>
              <a:rPr lang="nl-NL" noProof="0"/>
              <a:t>Klik om de tekststijlen van het model te bewerken</a:t>
            </a:r>
          </a:p>
        </p:txBody>
      </p:sp>
      <p:sp>
        <p:nvSpPr>
          <p:cNvPr id="7" name="Tijdelijke aanduiding voor grafiek 6">
            <a:extLst>
              <a:ext uri="{FF2B5EF4-FFF2-40B4-BE49-F238E27FC236}">
                <a16:creationId xmlns:a16="http://schemas.microsoft.com/office/drawing/2014/main" id="{08AF2DB4-A973-4307-B59C-6058A138835C}"/>
              </a:ext>
            </a:extLst>
          </p:cNvPr>
          <p:cNvSpPr>
            <a:spLocks noGrp="1"/>
          </p:cNvSpPr>
          <p:nvPr>
            <p:ph type="chart" sz="quarter" idx="13" hasCustomPrompt="1"/>
          </p:nvPr>
        </p:nvSpPr>
        <p:spPr>
          <a:xfrm>
            <a:off x="838200" y="2286002"/>
            <a:ext cx="6094270" cy="3542143"/>
          </a:xfrm>
        </p:spPr>
        <p:txBody>
          <a:bodyPr rtlCol="0"/>
          <a:lstStyle/>
          <a:p>
            <a:pPr rtl="0"/>
            <a:r>
              <a:rPr lang="nl-NL" noProof="0" dirty="0"/>
              <a:t>Klik op pictogram om grafiek toe te voegen</a:t>
            </a:r>
          </a:p>
        </p:txBody>
      </p:sp>
      <p:sp>
        <p:nvSpPr>
          <p:cNvPr id="11" name="Tijdelijke aanduiding voor tekst 10">
            <a:extLst>
              <a:ext uri="{FF2B5EF4-FFF2-40B4-BE49-F238E27FC236}">
                <a16:creationId xmlns:a16="http://schemas.microsoft.com/office/drawing/2014/main" id="{339C283A-EC40-421C-8A0E-F9A3161C8890}"/>
              </a:ext>
            </a:extLst>
          </p:cNvPr>
          <p:cNvSpPr>
            <a:spLocks noGrp="1"/>
          </p:cNvSpPr>
          <p:nvPr>
            <p:ph type="body" sz="quarter" idx="14" hasCustomPrompt="1"/>
          </p:nvPr>
        </p:nvSpPr>
        <p:spPr>
          <a:xfrm>
            <a:off x="7858125" y="2284624"/>
            <a:ext cx="3147332" cy="306388"/>
          </a:xfrm>
        </p:spPr>
        <p:txBody>
          <a:bodyPr rtlCol="0">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rtl="0"/>
            <a:r>
              <a:rPr lang="nl-NL" noProof="0"/>
              <a:t>Klik om te bewerken</a:t>
            </a:r>
          </a:p>
        </p:txBody>
      </p:sp>
      <p:sp>
        <p:nvSpPr>
          <p:cNvPr id="13" name="Tijdelijke aanduiding voor inhoud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rtlCol="0">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rtl="0"/>
            <a:r>
              <a:rPr lang="nl-NL" noProof="0"/>
              <a:t>Klik om inhoud toe te voegen</a:t>
            </a:r>
          </a:p>
        </p:txBody>
      </p:sp>
      <p:sp>
        <p:nvSpPr>
          <p:cNvPr id="3" name="Tijdelijke aanduiding voor datum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vl1pPr>
          </a:lstStyle>
          <a:p>
            <a:pPr rtl="0"/>
            <a:r>
              <a:rPr lang="nl-NL" noProof="0"/>
              <a:t>20XX</a:t>
            </a:r>
          </a:p>
        </p:txBody>
      </p:sp>
      <p:sp>
        <p:nvSpPr>
          <p:cNvPr id="4" name="Tijdelijke aanduiding voor voettekst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5" name="Tijdelijke aanduiding voor dianumm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52233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jdlijn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lgn="l">
              <a:defRPr lang="en-US" sz="2800" kern="1200" spc="150" baseline="0" dirty="0">
                <a:solidFill>
                  <a:schemeClr val="tx1"/>
                </a:solidFill>
                <a:latin typeface="+mj-lt"/>
                <a:ea typeface="+mj-ea"/>
                <a:cs typeface="+mj-cs"/>
              </a:defRPr>
            </a:lvl1pPr>
          </a:lstStyle>
          <a:p>
            <a:pPr rtl="0"/>
            <a:r>
              <a:rPr lang="nl-NL" noProof="0"/>
              <a:t>KLIK OM DE TITELSTIJL VAN HT MODEL TE BEWERKEN</a:t>
            </a:r>
          </a:p>
        </p:txBody>
      </p:sp>
      <p:sp>
        <p:nvSpPr>
          <p:cNvPr id="6" name="Tijdelijke aanduiding voor tekst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rtlCol="0" anchor="ctr"/>
          <a:lstStyle>
            <a:lvl1pPr marL="0" indent="0" algn="l">
              <a:buNone/>
              <a:defRPr sz="1400" b="1">
                <a:solidFill>
                  <a:schemeClr val="tx1"/>
                </a:solidFill>
                <a:latin typeface="+mj-lt"/>
              </a:defRPr>
            </a:lvl1pPr>
          </a:lstStyle>
          <a:p>
            <a:pPr lvl="0" rtl="0"/>
            <a:r>
              <a:rPr lang="nl-NL" noProof="0"/>
              <a:t>Year</a:t>
            </a:r>
          </a:p>
        </p:txBody>
      </p:sp>
      <p:sp>
        <p:nvSpPr>
          <p:cNvPr id="7" name="Tijdelijke aanduiding voor tekst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8" name="Tijdelijke aanduiding voor tekst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9" name="Tijdelijke aanduiding voor tekst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0" name="Tijdelijke aanduiding voor tekst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2" name="Tijdelijke aanduiding voor tekst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3" name="Tijdelijke aanduiding voor tekst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4" name="Tijdelijke aanduiding voor tekst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6" name="Tijdelijke aanduiding voor tekst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7" name="Tijdelijke aanduiding voor tekst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5" name="Tijdelijke aanduiding voor tekst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8" name="Tijdelijke aanduiding voor tekst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9" name="Tijdelijke aanduiding voor tekst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11" name="Tijdelijke aanduiding voor tekst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rtlCol="0" anchor="ctr"/>
          <a:lstStyle>
            <a:lvl1pPr marL="0" indent="0" algn="l">
              <a:buNone/>
              <a:defRPr sz="1400" b="1">
                <a:solidFill>
                  <a:schemeClr val="tx1"/>
                </a:solidFill>
                <a:latin typeface="+mj-lt"/>
              </a:defRPr>
            </a:lvl1pPr>
          </a:lstStyle>
          <a:p>
            <a:pPr lvl="0" rtl="0"/>
            <a:r>
              <a:rPr lang="nl-NL" noProof="0"/>
              <a:t>Year</a:t>
            </a:r>
          </a:p>
        </p:txBody>
      </p:sp>
      <p:sp>
        <p:nvSpPr>
          <p:cNvPr id="20" name="Tijdelijke aanduiding voor tekst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1" name="Tijdelijke aanduiding voor tekst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2" name="Tijdelijke aanduiding voor tekst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3" name="Tijdelijke aanduiding voor tekst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4" name="Tijdelijke aanduiding voor tekst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5" name="Tijdelijke aanduiding voor tekst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6" name="Tijdelijke aanduiding voor tekst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8" name="Tijdelijke aanduiding voor tekst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9" name="Tijdelijke aanduiding voor tekst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27" name="Tijdelijke aanduiding voor tekst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30" name="Tijdelijke aanduiding voor tekst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31" name="Tijdelijke aanduiding voor tekst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32" name="Rechthoek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solidFill>
                <a:schemeClr val="tx1">
                  <a:lumMod val="75000"/>
                  <a:lumOff val="25000"/>
                </a:schemeClr>
              </a:solidFill>
            </a:endParaRPr>
          </a:p>
        </p:txBody>
      </p:sp>
      <p:sp>
        <p:nvSpPr>
          <p:cNvPr id="36" name="Tijdelijke aanduiding voor datum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rtlCol="0"/>
          <a:lstStyle>
            <a:lvl1pPr>
              <a:defRPr sz="900"/>
            </a:lvl1pPr>
          </a:lstStyle>
          <a:p>
            <a:pPr rtl="0"/>
            <a:r>
              <a:rPr lang="nl-NL" noProof="0"/>
              <a:t>20XX</a:t>
            </a:r>
          </a:p>
        </p:txBody>
      </p:sp>
      <p:sp>
        <p:nvSpPr>
          <p:cNvPr id="37" name="Tijdelijke aanduiding voor voettekst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rtlCol="0"/>
          <a:lstStyle>
            <a:lvl1pPr>
              <a:defRPr sz="900"/>
            </a:lvl1pPr>
          </a:lstStyle>
          <a:p>
            <a:pPr rtl="0"/>
            <a:r>
              <a:rPr lang="nl-NL" noProof="0"/>
              <a:t>Verkooppresentatie</a:t>
            </a:r>
          </a:p>
        </p:txBody>
      </p:sp>
      <p:sp>
        <p:nvSpPr>
          <p:cNvPr id="38" name="Tijdelijke aanduiding voor dianumm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128531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7" name="Tijdelijke aanduiding voor SmartArt 6">
            <a:extLst>
              <a:ext uri="{FF2B5EF4-FFF2-40B4-BE49-F238E27FC236}">
                <a16:creationId xmlns:a16="http://schemas.microsoft.com/office/drawing/2014/main" id="{156CA116-0F6E-4EE9-B34F-03BA07161A7A}"/>
              </a:ext>
            </a:extLst>
          </p:cNvPr>
          <p:cNvSpPr>
            <a:spLocks noGrp="1"/>
          </p:cNvSpPr>
          <p:nvPr>
            <p:ph type="dgm" sz="quarter" idx="15" hasCustomPrompt="1"/>
          </p:nvPr>
        </p:nvSpPr>
        <p:spPr>
          <a:xfrm>
            <a:off x="838200" y="2139084"/>
            <a:ext cx="10515600" cy="3695338"/>
          </a:xfrm>
        </p:spPr>
        <p:txBody>
          <a:bodyPr rtlCol="0"/>
          <a:lstStyle/>
          <a:p>
            <a:pPr rtl="0"/>
            <a:r>
              <a:rPr lang="nl-NL" noProof="0"/>
              <a:t>Klik op het pictogram om een SmartArt-afbeelding toe te voegen</a:t>
            </a:r>
          </a:p>
        </p:txBody>
      </p:sp>
      <p:sp>
        <p:nvSpPr>
          <p:cNvPr id="3" name="Tijdelijke aanduiding voor datum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vl1pPr>
          </a:lstStyle>
          <a:p>
            <a:pPr rtl="0"/>
            <a:r>
              <a:rPr lang="nl-NL" noProof="0"/>
              <a:t>20XX</a:t>
            </a:r>
          </a:p>
        </p:txBody>
      </p:sp>
      <p:sp>
        <p:nvSpPr>
          <p:cNvPr id="4" name="Tijdelijke aanduiding voor voettekst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vl1pPr>
          </a:lstStyle>
          <a:p>
            <a:pPr rtl="0"/>
            <a:r>
              <a:rPr lang="nl-NL" noProof="0"/>
              <a:t>Verkooppresentatie</a:t>
            </a:r>
          </a:p>
        </p:txBody>
      </p:sp>
      <p:cxnSp>
        <p:nvCxnSpPr>
          <p:cNvPr id="10" name="Rechte verbindingslijn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jdelijke aanduiding voor dianumm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85180190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dia 4 personen">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11" name="Tijdelijke aanduiding voor afbeelding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487181" y="2886074"/>
            <a:ext cx="1845511" cy="1845511"/>
          </a:xfrm>
          <a:solidFill>
            <a:schemeClr val="bg1">
              <a:lumMod val="95000"/>
            </a:schemeClr>
          </a:solidFill>
        </p:spPr>
        <p:txBody>
          <a:bodyPr rtlCol="0"/>
          <a:lstStyle/>
          <a:p>
            <a:pPr rtl="0"/>
            <a:r>
              <a:rPr lang="nl-NL" noProof="0"/>
              <a:t>Klik op pictogram om afbeelding toe te voegen</a:t>
            </a:r>
          </a:p>
        </p:txBody>
      </p:sp>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6" name="Tijdelijke aanduiding voor tekst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7" name="Tijdelijke aanduiding voor afbeelding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3836914" y="2886074"/>
            <a:ext cx="1845511" cy="1845511"/>
          </a:xfrm>
          <a:solidFill>
            <a:schemeClr val="bg1">
              <a:lumMod val="95000"/>
            </a:schemeClr>
          </a:solidFill>
        </p:spPr>
        <p:txBody>
          <a:bodyPr rtlCol="0"/>
          <a:lstStyle/>
          <a:p>
            <a:pPr rtl="0"/>
            <a:r>
              <a:rPr lang="nl-NL" noProof="0"/>
              <a:t>Klik op pictogram om afbeelding toe te voegen</a:t>
            </a:r>
          </a:p>
        </p:txBody>
      </p:sp>
      <p:sp>
        <p:nvSpPr>
          <p:cNvPr id="23" name="Tijdelijke aanduiding voor tekst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7" name="Tijdelijke aanduiding voor tekst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8" name="Tijdelijke aanduiding voor afbeelding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327578" y="2886074"/>
            <a:ext cx="1845511" cy="1845511"/>
          </a:xfrm>
          <a:solidFill>
            <a:schemeClr val="bg1">
              <a:lumMod val="95000"/>
            </a:schemeClr>
          </a:solidFill>
        </p:spPr>
        <p:txBody>
          <a:bodyPr rtlCol="0"/>
          <a:lstStyle/>
          <a:p>
            <a:pPr lvl="1" rtl="0"/>
            <a:r>
              <a:rPr lang="nl-NL" noProof="0"/>
              <a:t>Klik op pictogram om afbeelding toe te voegen</a:t>
            </a:r>
          </a:p>
        </p:txBody>
      </p:sp>
      <p:sp>
        <p:nvSpPr>
          <p:cNvPr id="24" name="Tijdelijke aanduiding voor tekst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8" name="Tijdelijke aanduiding voor tekst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9" name="Tijdelijke aanduiding voor afbeelding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8747458" y="2886074"/>
            <a:ext cx="1845511" cy="1845511"/>
          </a:xfrm>
          <a:solidFill>
            <a:schemeClr val="bg1">
              <a:lumMod val="95000"/>
            </a:schemeClr>
          </a:solidFill>
        </p:spPr>
        <p:txBody>
          <a:bodyPr rtlCol="0"/>
          <a:lstStyle/>
          <a:p>
            <a:pPr rtl="0"/>
            <a:r>
              <a:rPr lang="nl-NL" noProof="0"/>
              <a:t>Klik op pictogram om afbeelding toe te voegen</a:t>
            </a:r>
          </a:p>
        </p:txBody>
      </p:sp>
      <p:sp>
        <p:nvSpPr>
          <p:cNvPr id="25" name="Tijdelijke aanduiding voor tekst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9" name="Tijdelijke aanduiding voor tekst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cxnSp>
        <p:nvCxnSpPr>
          <p:cNvPr id="10" name="Rechte verbindingslijn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4502255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amdia 8 person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11" name="Tijdelijke aanduiding voor afbeelding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877176"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6" name="Tijdelijke aanduiding voor tekst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7" name="Tijdelijke aanduiding voor afbeelding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4226270"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23" name="Tijdelijke aanduiding voor tekst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7" name="Tijdelijke aanduiding voor tekst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8" name="Tijdelijke aanduiding voor afbeelding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716934" y="2428875"/>
            <a:ext cx="1066800" cy="1066800"/>
          </a:xfrm>
          <a:solidFill>
            <a:schemeClr val="tx1"/>
          </a:solidFill>
        </p:spPr>
        <p:txBody>
          <a:bodyPr rtlCol="0">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rtl="0"/>
            <a:r>
              <a:rPr lang="nl-NL" noProof="0"/>
              <a:t>Klik op pictogram om afbeelding toe te voegen</a:t>
            </a:r>
          </a:p>
        </p:txBody>
      </p:sp>
      <p:sp>
        <p:nvSpPr>
          <p:cNvPr id="24" name="Tijdelijke aanduiding voor tekst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8" name="Tijdelijke aanduiding voor tekst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9" name="Tijdelijke aanduiding voor afbeelding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9136814"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25" name="Tijdelijke aanduiding voor tekst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9" name="Tijdelijke aanduiding voor tekst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55" name="Tijdelijke aanduiding voor afbeelding 10">
            <a:extLst>
              <a:ext uri="{FF2B5EF4-FFF2-40B4-BE49-F238E27FC236}">
                <a16:creationId xmlns:a16="http://schemas.microsoft.com/office/drawing/2014/main" id="{1EBAEB1D-A7F9-4F90-B642-4277D3802BAB}"/>
              </a:ext>
            </a:extLst>
          </p:cNvPr>
          <p:cNvSpPr>
            <a:spLocks noGrp="1"/>
          </p:cNvSpPr>
          <p:nvPr>
            <p:ph type="pic" sz="quarter" idx="26" hasCustomPrompt="1"/>
          </p:nvPr>
        </p:nvSpPr>
        <p:spPr>
          <a:xfrm>
            <a:off x="1877176"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54" name="Tijdelijke aanduiding voor tekst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62" name="Tijdelijke aanduiding voor tekst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56" name="Tijdelijke aanduiding voor afbeelding 10">
            <a:extLst>
              <a:ext uri="{FF2B5EF4-FFF2-40B4-BE49-F238E27FC236}">
                <a16:creationId xmlns:a16="http://schemas.microsoft.com/office/drawing/2014/main" id="{9461A69E-14C8-4325-89AF-D4257C1C05BA}"/>
              </a:ext>
            </a:extLst>
          </p:cNvPr>
          <p:cNvSpPr>
            <a:spLocks noGrp="1"/>
          </p:cNvSpPr>
          <p:nvPr>
            <p:ph type="pic" sz="quarter" idx="27" hasCustomPrompt="1"/>
          </p:nvPr>
        </p:nvSpPr>
        <p:spPr>
          <a:xfrm>
            <a:off x="4226270"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59" name="Tijdelijke aanduiding voor tekst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63" name="Tijdelijke aanduiding voor tekst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57" name="Tijdelijke aanduiding voor afbeelding 10">
            <a:extLst>
              <a:ext uri="{FF2B5EF4-FFF2-40B4-BE49-F238E27FC236}">
                <a16:creationId xmlns:a16="http://schemas.microsoft.com/office/drawing/2014/main" id="{0FB38616-82FB-4DAD-A82E-3777ACB41148}"/>
              </a:ext>
            </a:extLst>
          </p:cNvPr>
          <p:cNvSpPr>
            <a:spLocks noGrp="1"/>
          </p:cNvSpPr>
          <p:nvPr>
            <p:ph type="pic" sz="quarter" idx="28" hasCustomPrompt="1"/>
          </p:nvPr>
        </p:nvSpPr>
        <p:spPr>
          <a:xfrm>
            <a:off x="6716934" y="4287711"/>
            <a:ext cx="1066800" cy="1066800"/>
          </a:xfrm>
          <a:solidFill>
            <a:schemeClr val="tx1"/>
          </a:solidFill>
        </p:spPr>
        <p:txBody>
          <a:bodyPr rtlCol="0">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rtl="0"/>
            <a:r>
              <a:rPr lang="nl-NL" noProof="0"/>
              <a:t>Klik op pictogram om afbeelding toe te voegen</a:t>
            </a:r>
          </a:p>
        </p:txBody>
      </p:sp>
      <p:sp>
        <p:nvSpPr>
          <p:cNvPr id="60" name="Tijdelijke aanduiding voor tekst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64" name="Tijdelijke aanduiding voor tekst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58" name="Tijdelijke aanduiding voor afbeelding 10">
            <a:extLst>
              <a:ext uri="{FF2B5EF4-FFF2-40B4-BE49-F238E27FC236}">
                <a16:creationId xmlns:a16="http://schemas.microsoft.com/office/drawing/2014/main" id="{622ED9F4-EB9B-4588-8501-BFECB846EE73}"/>
              </a:ext>
            </a:extLst>
          </p:cNvPr>
          <p:cNvSpPr>
            <a:spLocks noGrp="1"/>
          </p:cNvSpPr>
          <p:nvPr>
            <p:ph type="pic" sz="quarter" idx="29" hasCustomPrompt="1"/>
          </p:nvPr>
        </p:nvSpPr>
        <p:spPr>
          <a:xfrm>
            <a:off x="9136814"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nl-NL" noProof="0"/>
              <a:t>Klik op pictogram om afbeelding toe te voegen</a:t>
            </a:r>
          </a:p>
        </p:txBody>
      </p:sp>
      <p:sp>
        <p:nvSpPr>
          <p:cNvPr id="61" name="Tijdelijke aanduiding voor tekst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65" name="Tijdelijke aanduiding voor tekst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solidFill>
                  <a:srgbClr val="898989"/>
                </a:solidFill>
              </a:defRPr>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solidFill>
                  <a:srgbClr val="898989"/>
                </a:solidFill>
              </a:defRPr>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solidFill>
                  <a:srgbClr val="898989"/>
                </a:solidFill>
              </a:defRPr>
            </a:lvl1pPr>
          </a:lstStyle>
          <a:p>
            <a:pPr rtl="0"/>
            <a:fld id="{B5CEABB6-07DC-46E8-9B57-56EC44A396E5}" type="slidenum">
              <a:rPr lang="nl-NL" noProof="0" smtClean="0"/>
              <a:t>‹nr.›</a:t>
            </a:fld>
            <a:endParaRPr lang="nl-NL" noProof="0"/>
          </a:p>
        </p:txBody>
      </p:sp>
      <p:pic>
        <p:nvPicPr>
          <p:cNvPr id="13" name="Afbeelding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Afbeelding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160963585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iering">
    <p:bg>
      <p:bgPr>
        <a:solidFill>
          <a:schemeClr val="bg1"/>
        </a:solidFill>
        <a:effectLst/>
      </p:bgPr>
    </p:bg>
    <p:spTree>
      <p:nvGrpSpPr>
        <p:cNvPr id="1" name=""/>
        <p:cNvGrpSpPr/>
        <p:nvPr/>
      </p:nvGrpSpPr>
      <p:grpSpPr>
        <a:xfrm>
          <a:off x="0" y="0"/>
          <a:ext cx="0" cy="0"/>
          <a:chOff x="0" y="0"/>
          <a:chExt cx="0" cy="0"/>
        </a:xfrm>
      </p:grpSpPr>
      <p:cxnSp>
        <p:nvCxnSpPr>
          <p:cNvPr id="16" name="Rechte verbindingslijn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nl-NL" noProof="0"/>
              <a:t>KLIK OM DE TITELSTIJL VAN HET MODEL TE BEWERKEN</a:t>
            </a:r>
          </a:p>
        </p:txBody>
      </p:sp>
      <p:sp>
        <p:nvSpPr>
          <p:cNvPr id="11" name="Tijdelijke aanduiding voor inhoud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Klik om inhoud toe te voegen</a:t>
            </a:r>
          </a:p>
        </p:txBody>
      </p:sp>
      <p:sp>
        <p:nvSpPr>
          <p:cNvPr id="3" name="Tijdelijke aanduiding voor tekst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17" name="Tijdelijke aanduiding voor tekst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4" name="Tijdelijke aanduiding voor inhoud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200" y="5120722"/>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p:txBody>
      </p:sp>
      <p:sp>
        <p:nvSpPr>
          <p:cNvPr id="24" name="Tijdelijke aanduiding voor inhoud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Klik om inhoud toe te voegen</a:t>
            </a:r>
          </a:p>
        </p:txBody>
      </p:sp>
      <p:sp>
        <p:nvSpPr>
          <p:cNvPr id="5" name="Tijdelijke aanduiding voor tekst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18" name="Tijdelijke aanduiding voor tekst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nl-NL" noProof="0"/>
              <a:t>KLIK OM TE BEWERKEN</a:t>
            </a:r>
          </a:p>
        </p:txBody>
      </p:sp>
      <p:sp>
        <p:nvSpPr>
          <p:cNvPr id="6" name="Tijdelijke aanduiding voor inhoud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3562665" y="5120722"/>
            <a:ext cx="2342205"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p:txBody>
      </p:sp>
      <p:sp>
        <p:nvSpPr>
          <p:cNvPr id="25" name="Tijdelijke aanduiding voor inhoud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Klik om inhoud toe te voegen</a:t>
            </a:r>
          </a:p>
        </p:txBody>
      </p:sp>
      <p:sp>
        <p:nvSpPr>
          <p:cNvPr id="21" name="Tijdelijke aanduiding voor tekst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19" name="Tijdelijke aanduiding voor tekst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22" name="Tijdelijke aanduiding voor inhoud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6298609" y="5120722"/>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p:txBody>
      </p:sp>
      <p:sp>
        <p:nvSpPr>
          <p:cNvPr id="26" name="Tijdelijke aanduiding voor inhoud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nl-NL" noProof="0"/>
              <a:t>Klik om inhoud toe te voegen</a:t>
            </a:r>
          </a:p>
        </p:txBody>
      </p:sp>
      <p:sp>
        <p:nvSpPr>
          <p:cNvPr id="14" name="Tijdelijke aanduiding voor tekst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a:t>
            </a:r>
          </a:p>
        </p:txBody>
      </p:sp>
      <p:sp>
        <p:nvSpPr>
          <p:cNvPr id="23" name="Tijdelijke aanduiding voor tekst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TE BEWERKEN</a:t>
            </a:r>
          </a:p>
        </p:txBody>
      </p:sp>
      <p:sp>
        <p:nvSpPr>
          <p:cNvPr id="15" name="Tijdelijke aanduiding voor inhoud 3">
            <a:extLst>
              <a:ext uri="{FF2B5EF4-FFF2-40B4-BE49-F238E27FC236}">
                <a16:creationId xmlns:a16="http://schemas.microsoft.com/office/drawing/2014/main" id="{492F9083-A886-4EEB-94D6-1FAE6DC33000}"/>
              </a:ext>
            </a:extLst>
          </p:cNvPr>
          <p:cNvSpPr>
            <a:spLocks noGrp="1"/>
          </p:cNvSpPr>
          <p:nvPr>
            <p:ph sz="half" idx="16" hasCustomPrompt="1"/>
          </p:nvPr>
        </p:nvSpPr>
        <p:spPr>
          <a:xfrm>
            <a:off x="9023074" y="5120366"/>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nl-NL" noProof="0"/>
              <a:t>Klik om de tekststijlen van het model te bewerken</a:t>
            </a:r>
          </a:p>
        </p:txBody>
      </p:sp>
      <p:sp>
        <p:nvSpPr>
          <p:cNvPr id="7" name="Tijdelijke aanduiding voor datum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nl-NL" noProof="0"/>
              <a:t>20XX</a:t>
            </a:r>
          </a:p>
        </p:txBody>
      </p:sp>
      <p:sp>
        <p:nvSpPr>
          <p:cNvPr id="8" name="Tijdelijke aanduiding voor voettekst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nl-NL" noProof="0"/>
              <a:t>Verkooppresentatie</a:t>
            </a:r>
          </a:p>
        </p:txBody>
      </p:sp>
      <p:sp>
        <p:nvSpPr>
          <p:cNvPr id="9" name="Tijdelijke aanduiding voor dianumm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2512776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3B39D-0442-D696-0A40-D31FBA642DB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3E57140-7288-0B3D-F265-7C13AB8EF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9FB2DBE-E9DC-EB6E-6529-BD152AB9EBA1}"/>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E8AF2020-5D73-113A-D344-9FECB21032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0E383C-1A42-026B-055C-6DA0E1502CC9}"/>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298767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amenvatt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rtlCol="0" anchor="b">
            <a:normAutofit/>
          </a:bodyPr>
          <a:lstStyle>
            <a:lvl1pPr>
              <a:defRPr lang="en-US" sz="2800" kern="1200" cap="all" spc="150" baseline="0" dirty="0">
                <a:solidFill>
                  <a:schemeClr val="tx1"/>
                </a:solidFill>
                <a:latin typeface="+mj-lt"/>
                <a:ea typeface="+mj-ea"/>
                <a:cs typeface="+mj-cs"/>
              </a:defRPr>
            </a:lvl1pPr>
          </a:lstStyle>
          <a:p>
            <a:pPr rtl="0"/>
            <a:r>
              <a:rPr lang="nl-NL" noProof="0"/>
              <a:t>KLIK OM MASTER TITLE STIJL TE BEWERKEN</a:t>
            </a:r>
          </a:p>
        </p:txBody>
      </p:sp>
      <p:sp>
        <p:nvSpPr>
          <p:cNvPr id="3" name="Tijdelijke aanduiding voor tekst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5476875" y="3682546"/>
            <a:ext cx="5111750" cy="1525588"/>
          </a:xfrm>
        </p:spPr>
        <p:txBody>
          <a:bodyPr rtlCol="0"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cxnSp>
        <p:nvCxnSpPr>
          <p:cNvPr id="23" name="Rechte verbindingslijn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jdelijke aanduiding voor datum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vl1pPr>
          </a:lstStyle>
          <a:p>
            <a:pPr rtl="0"/>
            <a:r>
              <a:rPr lang="nl-NL" noProof="0"/>
              <a:t>20XX</a:t>
            </a:r>
          </a:p>
        </p:txBody>
      </p:sp>
      <p:sp>
        <p:nvSpPr>
          <p:cNvPr id="22" name="Tijdelijke aanduiding voor voettekst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vl1pPr>
          </a:lstStyle>
          <a:p>
            <a:pPr rtl="0"/>
            <a:r>
              <a:rPr lang="nl-NL" noProof="0"/>
              <a:t>Verkooppresentatie</a:t>
            </a:r>
          </a:p>
        </p:txBody>
      </p:sp>
      <p:sp>
        <p:nvSpPr>
          <p:cNvPr id="24" name="Tijdelijke aanduiding voor dianumm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088594185"/>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Afsluiting">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rtlCol="0" anchor="b">
            <a:noAutofit/>
          </a:bodyPr>
          <a:lstStyle>
            <a:lvl1pPr algn="l">
              <a:defRPr sz="3200" spc="150" baseline="0">
                <a:solidFill>
                  <a:schemeClr val="bg1"/>
                </a:solidFill>
              </a:defRPr>
            </a:lvl1pPr>
          </a:lstStyle>
          <a:p>
            <a:pPr rtl="0"/>
            <a:r>
              <a:rPr lang="nl-NL" noProof="0"/>
              <a:t>KLIKKEN OM TITELSTIJL VAN MODEL TE BEWERKEN</a:t>
            </a:r>
          </a:p>
        </p:txBody>
      </p:sp>
      <p:sp>
        <p:nvSpPr>
          <p:cNvPr id="3" name="Subtitel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004161"/>
          </a:xfrm>
        </p:spPr>
        <p:txBody>
          <a:bodyPr rtlCol="0">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pic>
        <p:nvPicPr>
          <p:cNvPr id="6" name="Afbeelding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Tijdelijke aanduiding voor datum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rtlCol="0"/>
          <a:lstStyle>
            <a:lvl1pPr>
              <a:defRPr sz="900"/>
            </a:lvl1pPr>
          </a:lstStyle>
          <a:p>
            <a:pPr rtl="0"/>
            <a:r>
              <a:rPr lang="nl-NL" noProof="0"/>
              <a:t>20XX</a:t>
            </a:r>
          </a:p>
        </p:txBody>
      </p:sp>
      <p:sp>
        <p:nvSpPr>
          <p:cNvPr id="10" name="Tijdelijke aanduiding voor voettekst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rtlCol="0"/>
          <a:lstStyle>
            <a:lvl1pPr>
              <a:defRPr sz="900"/>
            </a:lvl1pPr>
          </a:lstStyle>
          <a:p>
            <a:pPr rtl="0"/>
            <a:r>
              <a:rPr lang="nl-NL" noProof="0"/>
              <a:t>Verkooppresentatie</a:t>
            </a:r>
          </a:p>
        </p:txBody>
      </p:sp>
      <p:sp>
        <p:nvSpPr>
          <p:cNvPr id="11" name="Tijdelijke aanduiding voor dianumm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rtlCol="0"/>
          <a:lstStyle>
            <a:lvl1pPr>
              <a:defRPr sz="900"/>
            </a:lvl1pPr>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438512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2463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BCED-33AE-DEA9-769B-C90C097F168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B27828F-EA75-4DF4-AF0C-AFB33E08147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5868AF-FA2B-2814-0D5F-41277D71A3C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344D18A-6547-8D04-593E-27973DC72FB0}"/>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9D71CB67-39D4-43E2-AB46-EDDB3A39DD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8AD855-98C5-33DE-23C6-C9EAA2F38D54}"/>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166382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4A4E6-6677-6E48-5E34-D7B126AAC40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57DD221-1947-696D-1984-DEA0BCBFA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1281E82-0B29-514F-6D8A-6AACE67E82C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5665AD-E6D0-0328-2F4D-43E719FC1C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FC6A4D-6BD1-F152-863E-44D23025372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B2398D4-83D0-E698-1860-C08776566E8A}"/>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8" name="Tijdelijke aanduiding voor voettekst 7">
            <a:extLst>
              <a:ext uri="{FF2B5EF4-FFF2-40B4-BE49-F238E27FC236}">
                <a16:creationId xmlns:a16="http://schemas.microsoft.com/office/drawing/2014/main" id="{05E9ED46-0092-0050-B471-2F16EDA1A52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5594523-1121-F03B-6814-1853AFFBF54E}"/>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3921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FA0F1-48D2-2213-21AD-ABF28E410EA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EB103D6-E31E-38C6-4F07-A954AD54F75B}"/>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4" name="Tijdelijke aanduiding voor voettekst 3">
            <a:extLst>
              <a:ext uri="{FF2B5EF4-FFF2-40B4-BE49-F238E27FC236}">
                <a16:creationId xmlns:a16="http://schemas.microsoft.com/office/drawing/2014/main" id="{6BD12A87-C48F-7A18-F570-E732E779E1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794DFE9-0569-DF35-8123-ECA58C4E9A46}"/>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388188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5740A89-0080-13D1-B5E7-023691721F6F}"/>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3" name="Tijdelijke aanduiding voor voettekst 2">
            <a:extLst>
              <a:ext uri="{FF2B5EF4-FFF2-40B4-BE49-F238E27FC236}">
                <a16:creationId xmlns:a16="http://schemas.microsoft.com/office/drawing/2014/main" id="{11F4B954-8FC7-5095-43B8-CDDF2FA8453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D7572FF-4AD4-A7F7-CC8B-FBF26D44E24C}"/>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33442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F9BDE-1F68-0926-F1D1-AC1A2B6E241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79E4B9A-B00E-9238-EBE4-5ABFFC9D1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1E25995-E26F-C1B6-23F3-806500FCE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5EE0DD-8056-3D72-789D-BDF02373379A}"/>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46947F25-4B3A-552A-2361-AD68972907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776D09-802E-C4E1-82DB-5AA9EDAA886C}"/>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425547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6256B-24CD-A7FE-DA77-902B0D0463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6EBBFD6-078B-20A7-2D60-53EA303C8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4926D25-3BD6-A0FA-2631-DD096FF40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F1C1298-96BD-6FF7-2AF5-97F889A01A49}"/>
              </a:ext>
            </a:extLst>
          </p:cNvPr>
          <p:cNvSpPr>
            <a:spLocks noGrp="1"/>
          </p:cNvSpPr>
          <p:nvPr>
            <p:ph type="dt" sz="half" idx="10"/>
          </p:nvPr>
        </p:nvSpPr>
        <p:spPr/>
        <p:txBody>
          <a:bodyPr/>
          <a:lstStyle/>
          <a:p>
            <a:fld id="{FC2DC160-2662-4C84-85E7-DE0AE4E22BDD}"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044C38B2-24D1-44A9-3912-8ECCE34F04E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CFF9E88-862C-F022-DB45-A6A0CA985213}"/>
              </a:ext>
            </a:extLst>
          </p:cNvPr>
          <p:cNvSpPr>
            <a:spLocks noGrp="1"/>
          </p:cNvSpPr>
          <p:nvPr>
            <p:ph type="sldNum" sz="quarter" idx="12"/>
          </p:nvPr>
        </p:nvSpPr>
        <p:spPr/>
        <p:txBody>
          <a:bodyPr/>
          <a:lstStyle/>
          <a:p>
            <a:fld id="{A3DEF367-C13F-497D-8A30-910BF0BB3EA8}" type="slidenum">
              <a:rPr lang="nl-NL" smtClean="0"/>
              <a:t>‹nr.›</a:t>
            </a:fld>
            <a:endParaRPr lang="nl-NL"/>
          </a:p>
        </p:txBody>
      </p:sp>
    </p:spTree>
    <p:extLst>
      <p:ext uri="{BB962C8B-B14F-4D97-AF65-F5344CB8AC3E}">
        <p14:creationId xmlns:p14="http://schemas.microsoft.com/office/powerpoint/2010/main" val="172545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D8C3BCA-F0B0-BA51-C596-96F56E7DF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82A4D75-0302-87B8-2401-CA27B6F67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7F7640-FABE-4035-EBFA-ED8D55913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DC160-2662-4C84-85E7-DE0AE4E22BDD}"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7BBE4136-21DB-96A1-D398-E00B88358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5029DA4-B576-D025-455E-F47D274A1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EF367-C13F-497D-8A30-910BF0BB3EA8}" type="slidenum">
              <a:rPr lang="nl-NL" smtClean="0"/>
              <a:t>‹nr.›</a:t>
            </a:fld>
            <a:endParaRPr lang="nl-NL"/>
          </a:p>
        </p:txBody>
      </p:sp>
    </p:spTree>
    <p:extLst>
      <p:ext uri="{BB962C8B-B14F-4D97-AF65-F5344CB8AC3E}">
        <p14:creationId xmlns:p14="http://schemas.microsoft.com/office/powerpoint/2010/main" val="1278579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r>
              <a:rPr lang="nl-NL" noProof="0"/>
              <a:t>Verkooppresentatie</a:t>
            </a:r>
          </a:p>
        </p:txBody>
      </p:sp>
      <p:sp>
        <p:nvSpPr>
          <p:cNvPr id="6" name="Tijdelijke aanduiding voor dianumm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1408480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6.xml"/><Relationship Id="rId1" Type="http://schemas.openxmlformats.org/officeDocument/2006/relationships/video" Target="https://www.youtube.com/embed/e8V9ExcHAg0?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2.xml"/><Relationship Id="rId1" Type="http://schemas.openxmlformats.org/officeDocument/2006/relationships/video" Target="https://www.youtube.com/embed/hPMPdqqBVbk?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Luchtfoto van straat">
            <a:extLst>
              <a:ext uri="{FF2B5EF4-FFF2-40B4-BE49-F238E27FC236}">
                <a16:creationId xmlns:a16="http://schemas.microsoft.com/office/drawing/2014/main" id="{2237AAEF-3F79-B2B8-DF9E-01A580A620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3129DBF-A612-0B5B-EB87-B57EB2B78A5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Stad en wijk</a:t>
            </a:r>
          </a:p>
        </p:txBody>
      </p:sp>
      <p:sp>
        <p:nvSpPr>
          <p:cNvPr id="3" name="Ondertitel 2">
            <a:extLst>
              <a:ext uri="{FF2B5EF4-FFF2-40B4-BE49-F238E27FC236}">
                <a16:creationId xmlns:a16="http://schemas.microsoft.com/office/drawing/2014/main" id="{B065A1D0-3E2A-9FEA-F26D-E38C657356C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Maandag 11-12-2023</a:t>
            </a:r>
          </a:p>
        </p:txBody>
      </p:sp>
    </p:spTree>
    <p:extLst>
      <p:ext uri="{BB962C8B-B14F-4D97-AF65-F5344CB8AC3E}">
        <p14:creationId xmlns:p14="http://schemas.microsoft.com/office/powerpoint/2010/main" val="3630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4561" y="4943744"/>
            <a:ext cx="1507337" cy="1507337"/>
          </a:xfrm>
          <a:prstGeom prst="rect">
            <a:avLst/>
          </a:prstGeom>
        </p:spPr>
      </p:pic>
      <p:sp>
        <p:nvSpPr>
          <p:cNvPr id="3" name="TextBox 3"/>
          <p:cNvSpPr txBox="1"/>
          <p:nvPr/>
        </p:nvSpPr>
        <p:spPr>
          <a:xfrm>
            <a:off x="0" y="310673"/>
            <a:ext cx="12192000" cy="5088444"/>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VRIJWILLIGERSWERK</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0000"/>
                </a:solidFill>
                <a:effectLst/>
                <a:uLnTx/>
                <a:uFillTx/>
                <a:latin typeface="Open Sans"/>
                <a:ea typeface="+mn-ea"/>
                <a:cs typeface="+mn-cs"/>
              </a:rPr>
              <a:t>Vrijwilligerswerk is werk dat onbetaald en onverplicht wordt gedaan, voor anderen of voor de samenleving. In het algemeen gelden de volgende voorwaarden voor vrijwilligerswerk:</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0000"/>
                </a:solidFill>
                <a:effectLst/>
                <a:uLnTx/>
                <a:uFillTx/>
                <a:latin typeface="Open Sans"/>
                <a:ea typeface="+mn-ea"/>
                <a:cs typeface="+mn-cs"/>
              </a:rPr>
              <a:t>- Het werk is in het algemeen belang of in een bepaald maatschappelijk belang.</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0000"/>
                </a:solidFill>
                <a:effectLst/>
                <a:uLnTx/>
                <a:uFillTx/>
                <a:latin typeface="Open Sans"/>
                <a:ea typeface="+mn-ea"/>
                <a:cs typeface="+mn-cs"/>
              </a:rPr>
              <a:t>- Het werk heeft geen winstoogmerk.</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0000"/>
                </a:solidFill>
                <a:effectLst/>
                <a:uLnTx/>
                <a:uFillTx/>
                <a:latin typeface="Open Sans"/>
                <a:ea typeface="+mn-ea"/>
                <a:cs typeface="+mn-cs"/>
              </a:rPr>
              <a:t>- Het werk kost de arbeidsmarkt geen banen en komt niet in de plaats van een betaalde baan. </a:t>
            </a:r>
          </a:p>
          <a:p>
            <a:pPr marL="0" marR="0" lvl="0" indent="0" algn="l" defTabSz="914400" rtl="0" eaLnBrk="1" fontAlgn="auto" latinLnBrk="0" hangingPunct="1">
              <a:lnSpc>
                <a:spcPts val="3547"/>
              </a:lnSpc>
              <a:spcBef>
                <a:spcPct val="0"/>
              </a:spcBef>
              <a:spcAft>
                <a:spcPts val="0"/>
              </a:spcAft>
              <a:buClrTx/>
              <a:buSzTx/>
              <a:buFontTx/>
              <a:buNone/>
              <a:tabLst/>
              <a:defRPr/>
            </a:pPr>
            <a:endParaRPr kumimoji="0" lang="en-US" sz="2533" b="0" i="0" u="none" strike="noStrike" kern="1200" cap="none" spc="0" normalizeH="0" baseline="0" noProof="0">
              <a:ln>
                <a:noFill/>
              </a:ln>
              <a:solidFill>
                <a:srgbClr val="000000"/>
              </a:solidFill>
              <a:effectLst/>
              <a:uLnTx/>
              <a:uFillTx/>
              <a:latin typeface="Open Sans"/>
              <a:ea typeface="+mn-ea"/>
              <a:cs typeface="+mn-cs"/>
            </a:endParaRPr>
          </a:p>
          <a:p>
            <a:pPr marL="0" marR="0" lvl="0" indent="0" algn="l" defTabSz="914400" rtl="0" eaLnBrk="1" fontAlgn="auto" latinLnBrk="0" hangingPunct="1">
              <a:lnSpc>
                <a:spcPts val="3547"/>
              </a:lnSpc>
              <a:spcBef>
                <a:spcPct val="0"/>
              </a:spcBef>
              <a:spcAft>
                <a:spcPts val="0"/>
              </a:spcAft>
              <a:buClrTx/>
              <a:buSzTx/>
              <a:buFontTx/>
              <a:buNone/>
              <a:tabLst/>
              <a:defRPr/>
            </a:pPr>
            <a:endParaRPr kumimoji="0" lang="en-US" sz="2533" b="0" i="0" u="none" strike="noStrike" kern="1200" cap="none" spc="0" normalizeH="0" baseline="0" noProof="0">
              <a:ln>
                <a:noFill/>
              </a:ln>
              <a:solidFill>
                <a:srgbClr val="000000"/>
              </a:solidFill>
              <a:effectLst/>
              <a:uLnTx/>
              <a:uFillTx/>
              <a:latin typeface="Open Sans"/>
              <a:ea typeface="+mn-ea"/>
              <a:cs typeface="+mn-cs"/>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525660" y="4943744"/>
            <a:ext cx="1507337" cy="15073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10673"/>
            <a:ext cx="12192000" cy="5088444"/>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VRIJWILLIGERSWERK</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8037"/>
                </a:solidFill>
                <a:effectLst/>
                <a:uLnTx/>
                <a:uFillTx/>
                <a:latin typeface="Open Sans"/>
                <a:ea typeface="+mn-ea"/>
                <a:cs typeface="+mn-cs"/>
              </a:rPr>
              <a:t>Vrijwilligerswerk is werk dat onbetaald en onverplicht wordt gedaan, voor anderen of voor de samenleving. In het algemeen gelden de volgende voorwaarden voor vrijwilligerswerk:</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8037"/>
                </a:solidFill>
                <a:effectLst/>
                <a:uLnTx/>
                <a:uFillTx/>
                <a:latin typeface="Open Sans"/>
                <a:ea typeface="+mn-ea"/>
                <a:cs typeface="+mn-cs"/>
              </a:rPr>
              <a:t>- Het werk is in het algemeen belang of in een bepaald maatschappelijk belang.</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8037"/>
                </a:solidFill>
                <a:effectLst/>
                <a:uLnTx/>
                <a:uFillTx/>
                <a:latin typeface="Open Sans"/>
                <a:ea typeface="+mn-ea"/>
                <a:cs typeface="+mn-cs"/>
              </a:rPr>
              <a:t>- Het werk heeft geen winstoogmerk.</a:t>
            </a:r>
          </a:p>
          <a:p>
            <a:pPr marL="0" marR="0" lvl="0" indent="0" algn="l" defTabSz="914400" rtl="0" eaLnBrk="1" fontAlgn="auto" latinLnBrk="0" hangingPunct="1">
              <a:lnSpc>
                <a:spcPts val="3547"/>
              </a:lnSpc>
              <a:spcBef>
                <a:spcPct val="0"/>
              </a:spcBef>
              <a:spcAft>
                <a:spcPts val="0"/>
              </a:spcAft>
              <a:buClrTx/>
              <a:buSzTx/>
              <a:buFontTx/>
              <a:buNone/>
              <a:tabLst/>
              <a:defRPr/>
            </a:pPr>
            <a:r>
              <a:rPr kumimoji="0" lang="en-US" sz="2533" b="0" i="0" u="none" strike="noStrike" kern="1200" cap="none" spc="0" normalizeH="0" baseline="0" noProof="0">
                <a:ln>
                  <a:noFill/>
                </a:ln>
                <a:solidFill>
                  <a:srgbClr val="008037"/>
                </a:solidFill>
                <a:effectLst/>
                <a:uLnTx/>
                <a:uFillTx/>
                <a:latin typeface="Open Sans"/>
                <a:ea typeface="+mn-ea"/>
                <a:cs typeface="+mn-cs"/>
              </a:rPr>
              <a:t>- Het werk kost de arbeidsmarkt geen banen en komt niet in de plaats van een betaalde baan. </a:t>
            </a:r>
          </a:p>
          <a:p>
            <a:pPr marL="0" marR="0" lvl="0" indent="0" algn="l" defTabSz="914400" rtl="0" eaLnBrk="1" fontAlgn="auto" latinLnBrk="0" hangingPunct="1">
              <a:lnSpc>
                <a:spcPts val="3547"/>
              </a:lnSpc>
              <a:spcBef>
                <a:spcPct val="0"/>
              </a:spcBef>
              <a:spcAft>
                <a:spcPts val="0"/>
              </a:spcAft>
              <a:buClrTx/>
              <a:buSzTx/>
              <a:buFontTx/>
              <a:buNone/>
              <a:tabLst/>
              <a:defRPr/>
            </a:pPr>
            <a:endParaRPr kumimoji="0" lang="en-US" sz="2533" b="0" i="0" u="none" strike="noStrike" kern="1200" cap="none" spc="0" normalizeH="0" baseline="0" noProof="0">
              <a:ln>
                <a:noFill/>
              </a:ln>
              <a:solidFill>
                <a:srgbClr val="008037"/>
              </a:solidFill>
              <a:effectLst/>
              <a:uLnTx/>
              <a:uFillTx/>
              <a:latin typeface="Open Sans"/>
              <a:ea typeface="+mn-ea"/>
              <a:cs typeface="+mn-cs"/>
            </a:endParaRPr>
          </a:p>
          <a:p>
            <a:pPr marL="0" marR="0" lvl="0" indent="0" algn="l" defTabSz="914400" rtl="0" eaLnBrk="1" fontAlgn="auto" latinLnBrk="0" hangingPunct="1">
              <a:lnSpc>
                <a:spcPts val="3547"/>
              </a:lnSpc>
              <a:spcBef>
                <a:spcPct val="0"/>
              </a:spcBef>
              <a:spcAft>
                <a:spcPts val="0"/>
              </a:spcAft>
              <a:buClrTx/>
              <a:buSzTx/>
              <a:buFontTx/>
              <a:buNone/>
              <a:tabLst/>
              <a:defRPr/>
            </a:pPr>
            <a:endParaRPr kumimoji="0" lang="en-US" sz="2533" b="0" i="0" u="none" strike="noStrike" kern="1200" cap="none" spc="0" normalizeH="0" baseline="0" noProof="0">
              <a:ln>
                <a:noFill/>
              </a:ln>
              <a:solidFill>
                <a:srgbClr val="008037"/>
              </a:solidFill>
              <a:effectLst/>
              <a:uLnTx/>
              <a:uFillTx/>
              <a:latin typeface="Open Sans"/>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4561" y="4943744"/>
            <a:ext cx="1507337" cy="1507337"/>
          </a:xfrm>
          <a:prstGeom prst="rect">
            <a:avLst/>
          </a:prstGeom>
        </p:spPr>
      </p:pic>
      <p:sp>
        <p:nvSpPr>
          <p:cNvPr id="3" name="TextBox 3"/>
          <p:cNvSpPr txBox="1"/>
          <p:nvPr/>
        </p:nvSpPr>
        <p:spPr>
          <a:xfrm>
            <a:off x="0" y="310673"/>
            <a:ext cx="12192000" cy="2657715"/>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VRIJWILLIGERSWERK</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a:ea typeface="+mn-ea"/>
                <a:cs typeface="+mn-cs"/>
              </a:rPr>
              <a:t>VRIJWILLIGERSWERK KAN ALLEEN IN TUINEN, ZORG EN OP SPORTCLUBS </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a:ea typeface="+mn-ea"/>
              <a:cs typeface="+mn-cs"/>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525660" y="4943744"/>
            <a:ext cx="1507337" cy="15073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10673"/>
            <a:ext cx="12192000" cy="5350760"/>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VRIJWILLIGERSWERK</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FF1616"/>
                </a:solidFill>
                <a:effectLst/>
                <a:uLnTx/>
                <a:uFillTx/>
                <a:latin typeface="Open Sans"/>
                <a:ea typeface="+mn-ea"/>
                <a:cs typeface="+mn-cs"/>
              </a:rPr>
              <a:t>VRIJWILLIGERSWERK KAN ALLEEN IN TUINEN, ZORG EN OP SPORTCLUBS </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FF1616"/>
              </a:solidFill>
              <a:effectLst/>
              <a:uLnTx/>
              <a:uFillTx/>
              <a:latin typeface="Open Sans"/>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FF1616"/>
              </a:solidFill>
              <a:effectLst/>
              <a:uLnTx/>
              <a:uFillTx/>
              <a:latin typeface="Open Sans"/>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FF1616"/>
              </a:solidFill>
              <a:effectLst/>
              <a:uLnTx/>
              <a:uFillTx/>
              <a:latin typeface="Open Sans"/>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FF1616"/>
              </a:solidFill>
              <a:effectLst/>
              <a:uLnTx/>
              <a:uFillTx/>
              <a:latin typeface="Open Sans"/>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FF1616"/>
              </a:solidFill>
              <a:effectLst/>
              <a:uLnTx/>
              <a:uFillTx/>
              <a:latin typeface="Open Sans"/>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8037"/>
                </a:solidFill>
                <a:effectLst/>
                <a:uLnTx/>
                <a:uFillTx/>
                <a:latin typeface="Open Sans"/>
                <a:ea typeface="+mn-ea"/>
                <a:cs typeface="+mn-cs"/>
              </a:rPr>
              <a:t>BIJNA OVERAL IS VRIJWILLIGERSWERK MOGELIJK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F0925-BF0B-9279-F802-3CFF21923957}"/>
              </a:ext>
            </a:extLst>
          </p:cNvPr>
          <p:cNvSpPr>
            <a:spLocks noGrp="1"/>
          </p:cNvSpPr>
          <p:nvPr>
            <p:ph type="ctrTitle"/>
          </p:nvPr>
        </p:nvSpPr>
        <p:spPr/>
        <p:txBody>
          <a:bodyPr/>
          <a:lstStyle/>
          <a:p>
            <a:r>
              <a:rPr lang="nl-NL" dirty="0"/>
              <a:t>Doelgroepanalyse </a:t>
            </a:r>
          </a:p>
        </p:txBody>
      </p:sp>
      <p:sp>
        <p:nvSpPr>
          <p:cNvPr id="3" name="Ondertitel 2">
            <a:extLst>
              <a:ext uri="{FF2B5EF4-FFF2-40B4-BE49-F238E27FC236}">
                <a16:creationId xmlns:a16="http://schemas.microsoft.com/office/drawing/2014/main" id="{3AD0331A-BECC-A37B-36A5-466D6F2F3778}"/>
              </a:ext>
            </a:extLst>
          </p:cNvPr>
          <p:cNvSpPr>
            <a:spLocks noGrp="1"/>
          </p:cNvSpPr>
          <p:nvPr>
            <p:ph type="subTitle" idx="1"/>
          </p:nvPr>
        </p:nvSpPr>
        <p:spPr/>
        <p:txBody>
          <a:bodyPr/>
          <a:lstStyle/>
          <a:p>
            <a:r>
              <a:rPr lang="nl-NL" dirty="0"/>
              <a:t>In de sociale sector </a:t>
            </a:r>
          </a:p>
        </p:txBody>
      </p:sp>
    </p:spTree>
    <p:extLst>
      <p:ext uri="{BB962C8B-B14F-4D97-AF65-F5344CB8AC3E}">
        <p14:creationId xmlns:p14="http://schemas.microsoft.com/office/powerpoint/2010/main" val="47219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3DB7586-46F3-402C-A83E-B9A636DCB1F7}"/>
              </a:ext>
            </a:extLst>
          </p:cNvPr>
          <p:cNvSpPr txBox="1"/>
          <p:nvPr/>
        </p:nvSpPr>
        <p:spPr>
          <a:xfrm>
            <a:off x="779853" y="913115"/>
            <a:ext cx="10294070" cy="923330"/>
          </a:xfrm>
          <a:prstGeom prst="rect">
            <a:avLst/>
          </a:prstGeom>
          <a:noFill/>
        </p:spPr>
        <p:txBody>
          <a:bodyPr wrap="square" rtlCol="0">
            <a:spAutoFit/>
          </a:bodyPr>
          <a:lstStyle/>
          <a:p>
            <a:r>
              <a:rPr lang="nl-NL" sz="5400" b="1" dirty="0">
                <a:solidFill>
                  <a:schemeClr val="accent3"/>
                </a:solidFill>
              </a:rPr>
              <a:t>Not-for-profit</a:t>
            </a:r>
          </a:p>
        </p:txBody>
      </p:sp>
      <p:pic>
        <p:nvPicPr>
          <p:cNvPr id="3" name="Afbeelding 2">
            <a:extLst>
              <a:ext uri="{FF2B5EF4-FFF2-40B4-BE49-F238E27FC236}">
                <a16:creationId xmlns:a16="http://schemas.microsoft.com/office/drawing/2014/main" id="{09BEE494-BB2B-4564-88A5-3270A0F12FDE}"/>
              </a:ext>
            </a:extLst>
          </p:cNvPr>
          <p:cNvPicPr>
            <a:picLocks noChangeAspect="1"/>
          </p:cNvPicPr>
          <p:nvPr/>
        </p:nvPicPr>
        <p:blipFill>
          <a:blip r:embed="rId2"/>
          <a:stretch>
            <a:fillRect/>
          </a:stretch>
        </p:blipFill>
        <p:spPr>
          <a:xfrm>
            <a:off x="868338" y="2241505"/>
            <a:ext cx="4930807" cy="3458924"/>
          </a:xfrm>
          <a:prstGeom prst="rect">
            <a:avLst/>
          </a:prstGeom>
        </p:spPr>
      </p:pic>
    </p:spTree>
    <p:extLst>
      <p:ext uri="{BB962C8B-B14F-4D97-AF65-F5344CB8AC3E}">
        <p14:creationId xmlns:p14="http://schemas.microsoft.com/office/powerpoint/2010/main" val="213162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A38E4BD-CFD6-4554-9B8A-F9461050F7DE}"/>
              </a:ext>
            </a:extLst>
          </p:cNvPr>
          <p:cNvSpPr/>
          <p:nvPr/>
        </p:nvSpPr>
        <p:spPr>
          <a:xfrm>
            <a:off x="2098964" y="1014652"/>
            <a:ext cx="6338884" cy="2862322"/>
          </a:xfrm>
          <a:prstGeom prst="rect">
            <a:avLst/>
          </a:prstGeom>
          <a:ln>
            <a:solidFill>
              <a:schemeClr val="accent6"/>
            </a:solidFill>
          </a:ln>
        </p:spPr>
        <p:txBody>
          <a:bodyPr wrap="square">
            <a:spAutoFit/>
          </a:bodyPr>
          <a:lstStyle/>
          <a:p>
            <a:r>
              <a:rPr lang="nl-NL" b="1" dirty="0">
                <a:solidFill>
                  <a:schemeClr val="accent6"/>
                </a:solidFill>
              </a:rPr>
              <a:t>Non-profit</a:t>
            </a:r>
            <a:r>
              <a:rPr lang="nl-NL" dirty="0">
                <a:solidFill>
                  <a:schemeClr val="accent6"/>
                </a:solidFill>
              </a:rPr>
              <a:t> wil zeggen dat er </a:t>
            </a:r>
            <a:r>
              <a:rPr lang="nl-NL" b="1" dirty="0">
                <a:solidFill>
                  <a:schemeClr val="accent6"/>
                </a:solidFill>
              </a:rPr>
              <a:t>geen winstoogmerk</a:t>
            </a:r>
            <a:r>
              <a:rPr lang="nl-NL" dirty="0">
                <a:solidFill>
                  <a:schemeClr val="accent6"/>
                </a:solidFill>
              </a:rPr>
              <a:t> is. Een non-profitorganisatie heeft niet als doel winst te maken en </a:t>
            </a:r>
            <a:r>
              <a:rPr lang="nl-NL" b="1" dirty="0">
                <a:solidFill>
                  <a:schemeClr val="accent6"/>
                </a:solidFill>
              </a:rPr>
              <a:t>mag juridisch ook geen winst maken.</a:t>
            </a:r>
            <a:r>
              <a:rPr lang="nl-NL" dirty="0">
                <a:solidFill>
                  <a:schemeClr val="accent6"/>
                </a:solidFill>
              </a:rPr>
              <a:t> Toch kan het zijn dat degenen die gebruikmaken van de diensten van een non-profitorganisatie daarvoor moeten betalen. De doelstelling van een non-profitorganisatie is de ondersteuning van private of publieke aangelegenheden voor niet-commerciële, vaak maatschappelijke doeleinden. Dit kan gaan over een grote variatie aan zaken, zoals kunst, educatie, politiek, onderzoek of ontwikkelingshulp. </a:t>
            </a:r>
          </a:p>
        </p:txBody>
      </p:sp>
      <p:sp>
        <p:nvSpPr>
          <p:cNvPr id="4" name="Tekstvak 3">
            <a:extLst>
              <a:ext uri="{FF2B5EF4-FFF2-40B4-BE49-F238E27FC236}">
                <a16:creationId xmlns:a16="http://schemas.microsoft.com/office/drawing/2014/main" id="{75B1CBAD-D46E-40C9-AAE3-966CC5C921D4}"/>
              </a:ext>
            </a:extLst>
          </p:cNvPr>
          <p:cNvSpPr txBox="1"/>
          <p:nvPr/>
        </p:nvSpPr>
        <p:spPr>
          <a:xfrm>
            <a:off x="875930" y="4679014"/>
            <a:ext cx="5774252" cy="1200329"/>
          </a:xfrm>
          <a:prstGeom prst="rect">
            <a:avLst/>
          </a:prstGeom>
          <a:noFill/>
          <a:ln>
            <a:solidFill>
              <a:schemeClr val="accent3"/>
            </a:solidFill>
          </a:ln>
        </p:spPr>
        <p:txBody>
          <a:bodyPr wrap="square" rtlCol="0">
            <a:spAutoFit/>
          </a:bodyPr>
          <a:lstStyle/>
          <a:p>
            <a:r>
              <a:rPr lang="nl-NL" b="1" dirty="0">
                <a:solidFill>
                  <a:schemeClr val="accent3"/>
                </a:solidFill>
              </a:rPr>
              <a:t>Not-for-profit</a:t>
            </a:r>
            <a:r>
              <a:rPr lang="nl-NL" dirty="0">
                <a:solidFill>
                  <a:schemeClr val="accent3"/>
                </a:solidFill>
              </a:rPr>
              <a:t> zijn organisaties die </a:t>
            </a:r>
            <a:r>
              <a:rPr lang="nl-NL" b="1" dirty="0">
                <a:solidFill>
                  <a:schemeClr val="accent3"/>
                </a:solidFill>
              </a:rPr>
              <a:t>wel winst mogen maken </a:t>
            </a:r>
            <a:r>
              <a:rPr lang="nl-NL" dirty="0">
                <a:solidFill>
                  <a:schemeClr val="accent3"/>
                </a:solidFill>
              </a:rPr>
              <a:t>maar die vinden maatschappelijke doelen behalen ook heel belangrijk.  Over het algemeen wordt de winst in de organisatie terug gestopt. </a:t>
            </a:r>
          </a:p>
        </p:txBody>
      </p:sp>
      <p:sp>
        <p:nvSpPr>
          <p:cNvPr id="5" name="Rechthoek 4">
            <a:extLst>
              <a:ext uri="{FF2B5EF4-FFF2-40B4-BE49-F238E27FC236}">
                <a16:creationId xmlns:a16="http://schemas.microsoft.com/office/drawing/2014/main" id="{96B6EC96-058D-471B-8819-A4F8FAAD3196}"/>
              </a:ext>
            </a:extLst>
          </p:cNvPr>
          <p:cNvSpPr/>
          <p:nvPr/>
        </p:nvSpPr>
        <p:spPr>
          <a:xfrm>
            <a:off x="8584276" y="1014652"/>
            <a:ext cx="3017520" cy="2862322"/>
          </a:xfrm>
          <a:prstGeom prst="rect">
            <a:avLst/>
          </a:prstGeom>
        </p:spPr>
        <p:txBody>
          <a:bodyPr wrap="square">
            <a:spAutoFit/>
          </a:bodyPr>
          <a:lstStyle/>
          <a:p>
            <a:r>
              <a:rPr lang="nl-NL" dirty="0">
                <a:solidFill>
                  <a:schemeClr val="accent6"/>
                </a:solidFill>
              </a:rPr>
              <a:t>Rode Kruis Nederland </a:t>
            </a:r>
          </a:p>
          <a:p>
            <a:r>
              <a:rPr lang="nl-NL" dirty="0">
                <a:solidFill>
                  <a:schemeClr val="accent6"/>
                </a:solidFill>
              </a:rPr>
              <a:t>Natuurmonumenten </a:t>
            </a:r>
          </a:p>
          <a:p>
            <a:r>
              <a:rPr lang="nl-NL" dirty="0">
                <a:solidFill>
                  <a:schemeClr val="accent6"/>
                </a:solidFill>
              </a:rPr>
              <a:t>Unicef </a:t>
            </a:r>
          </a:p>
          <a:p>
            <a:r>
              <a:rPr lang="nl-NL" dirty="0">
                <a:solidFill>
                  <a:schemeClr val="accent6"/>
                </a:solidFill>
              </a:rPr>
              <a:t>KWF Kankerbestrijding</a:t>
            </a:r>
          </a:p>
          <a:p>
            <a:r>
              <a:rPr lang="nl-NL" dirty="0">
                <a:solidFill>
                  <a:schemeClr val="accent6"/>
                </a:solidFill>
              </a:rPr>
              <a:t>Greenpeace</a:t>
            </a:r>
          </a:p>
          <a:p>
            <a:r>
              <a:rPr lang="nl-NL" dirty="0">
                <a:solidFill>
                  <a:schemeClr val="accent6"/>
                </a:solidFill>
              </a:rPr>
              <a:t>Hartstichting</a:t>
            </a:r>
          </a:p>
          <a:p>
            <a:r>
              <a:rPr lang="nl-NL" dirty="0" err="1">
                <a:solidFill>
                  <a:schemeClr val="accent6"/>
                </a:solidFill>
              </a:rPr>
              <a:t>Clini</a:t>
            </a:r>
            <a:r>
              <a:rPr lang="nl-NL" dirty="0">
                <a:solidFill>
                  <a:schemeClr val="accent6"/>
                </a:solidFill>
              </a:rPr>
              <a:t> Clowns </a:t>
            </a:r>
          </a:p>
          <a:p>
            <a:r>
              <a:rPr lang="nl-NL" dirty="0">
                <a:solidFill>
                  <a:schemeClr val="accent6"/>
                </a:solidFill>
              </a:rPr>
              <a:t>War Child</a:t>
            </a:r>
          </a:p>
          <a:p>
            <a:r>
              <a:rPr lang="nl-NL" dirty="0">
                <a:solidFill>
                  <a:schemeClr val="accent6"/>
                </a:solidFill>
              </a:rPr>
              <a:t>Dierenbescherming</a:t>
            </a:r>
          </a:p>
          <a:p>
            <a:r>
              <a:rPr lang="nl-NL" dirty="0">
                <a:solidFill>
                  <a:schemeClr val="accent6"/>
                </a:solidFill>
              </a:rPr>
              <a:t>Wereld Natuur Fonds</a:t>
            </a:r>
          </a:p>
        </p:txBody>
      </p:sp>
      <p:pic>
        <p:nvPicPr>
          <p:cNvPr id="7" name="Afbeelding 6" descr="Afbeelding met schermafbeelding, computer, monitor, scherm&#10;&#10;Automatisch gegenereerde beschrijving">
            <a:extLst>
              <a:ext uri="{FF2B5EF4-FFF2-40B4-BE49-F238E27FC236}">
                <a16:creationId xmlns:a16="http://schemas.microsoft.com/office/drawing/2014/main" id="{DDC986B6-B32B-499E-9C45-1AC049A8766E}"/>
              </a:ext>
            </a:extLst>
          </p:cNvPr>
          <p:cNvPicPr>
            <a:picLocks noChangeAspect="1"/>
          </p:cNvPicPr>
          <p:nvPr/>
        </p:nvPicPr>
        <p:blipFill rotWithShape="1">
          <a:blip r:embed="rId2">
            <a:extLst>
              <a:ext uri="{28A0092B-C50C-407E-A947-70E740481C1C}">
                <a14:useLocalDpi xmlns:a14="http://schemas.microsoft.com/office/drawing/2010/main" val="0"/>
              </a:ext>
            </a:extLst>
          </a:blip>
          <a:srcRect l="47651" t="37778" r="34516" b="37185"/>
          <a:stretch/>
        </p:blipFill>
        <p:spPr>
          <a:xfrm>
            <a:off x="6838517" y="4532080"/>
            <a:ext cx="2897381" cy="2288119"/>
          </a:xfrm>
          <a:prstGeom prst="rect">
            <a:avLst/>
          </a:prstGeom>
        </p:spPr>
      </p:pic>
    </p:spTree>
    <p:extLst>
      <p:ext uri="{BB962C8B-B14F-4D97-AF65-F5344CB8AC3E}">
        <p14:creationId xmlns:p14="http://schemas.microsoft.com/office/powerpoint/2010/main" val="27793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BF92CF9-80CB-4800-AEED-14E452B5272C}"/>
              </a:ext>
            </a:extLst>
          </p:cNvPr>
          <p:cNvSpPr txBox="1"/>
          <p:nvPr/>
        </p:nvSpPr>
        <p:spPr>
          <a:xfrm>
            <a:off x="894459" y="1176683"/>
            <a:ext cx="8875940" cy="1569660"/>
          </a:xfrm>
          <a:prstGeom prst="rect">
            <a:avLst/>
          </a:prstGeom>
          <a:noFill/>
        </p:spPr>
        <p:txBody>
          <a:bodyPr wrap="square" rtlCol="0">
            <a:spAutoFit/>
          </a:bodyPr>
          <a:lstStyle/>
          <a:p>
            <a:r>
              <a:rPr lang="nl-NL" sz="4800" b="1" dirty="0">
                <a:solidFill>
                  <a:schemeClr val="accent3"/>
                </a:solidFill>
                <a:latin typeface="Comic Sans MS" panose="030F0702030302020204" pitchFamily="66" charset="0"/>
              </a:rPr>
              <a:t>Doelgroepen en demografie in sociaal werk </a:t>
            </a:r>
          </a:p>
        </p:txBody>
      </p:sp>
      <p:sp>
        <p:nvSpPr>
          <p:cNvPr id="2" name="Rechthoek 1">
            <a:extLst>
              <a:ext uri="{FF2B5EF4-FFF2-40B4-BE49-F238E27FC236}">
                <a16:creationId xmlns:a16="http://schemas.microsoft.com/office/drawing/2014/main" id="{81723DBE-E124-4568-A82E-854B9B815E7C}"/>
              </a:ext>
            </a:extLst>
          </p:cNvPr>
          <p:cNvSpPr/>
          <p:nvPr/>
        </p:nvSpPr>
        <p:spPr>
          <a:xfrm>
            <a:off x="894459" y="3140554"/>
            <a:ext cx="7707984" cy="1200329"/>
          </a:xfrm>
          <a:prstGeom prst="rect">
            <a:avLst/>
          </a:prstGeom>
        </p:spPr>
        <p:txBody>
          <a:bodyPr wrap="square">
            <a:spAutoFit/>
          </a:bodyPr>
          <a:lstStyle/>
          <a:p>
            <a:r>
              <a:rPr lang="nl-NL" sz="2400" i="1" dirty="0">
                <a:solidFill>
                  <a:schemeClr val="accent3"/>
                </a:solidFill>
              </a:rPr>
              <a:t>Je kunt uitleggen waarom het belangrijk is om te weten wie er in een wijk wonen en aangeven wat belangrijke doelgroepen zijn in de wijk. </a:t>
            </a:r>
          </a:p>
        </p:txBody>
      </p:sp>
      <p:sp>
        <p:nvSpPr>
          <p:cNvPr id="6" name="Tekstballon: ovaal 5">
            <a:extLst>
              <a:ext uri="{FF2B5EF4-FFF2-40B4-BE49-F238E27FC236}">
                <a16:creationId xmlns:a16="http://schemas.microsoft.com/office/drawing/2014/main" id="{E00A09B6-FEA4-4376-AF5E-D9774A16F0D2}"/>
              </a:ext>
            </a:extLst>
          </p:cNvPr>
          <p:cNvSpPr/>
          <p:nvPr/>
        </p:nvSpPr>
        <p:spPr>
          <a:xfrm>
            <a:off x="8107051" y="4982297"/>
            <a:ext cx="3619893" cy="1611984"/>
          </a:xfrm>
          <a:prstGeom prst="wedgeEllipseCallout">
            <a:avLst>
              <a:gd name="adj1" fmla="val -107811"/>
              <a:gd name="adj2" fmla="val -50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Belangrijk: wat is je doel, opdracht of missie? </a:t>
            </a:r>
          </a:p>
        </p:txBody>
      </p:sp>
    </p:spTree>
    <p:extLst>
      <p:ext uri="{BB962C8B-B14F-4D97-AF65-F5344CB8AC3E}">
        <p14:creationId xmlns:p14="http://schemas.microsoft.com/office/powerpoint/2010/main" val="279434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3F8B580-0B48-92CE-BDAB-2633B7670237}"/>
              </a:ext>
            </a:extLst>
          </p:cNvPr>
          <p:cNvSpPr>
            <a:spLocks noGrp="1"/>
          </p:cNvSpPr>
          <p:nvPr>
            <p:ph type="dt" sz="half" idx="10"/>
          </p:nvPr>
        </p:nvSpPr>
        <p:spPr/>
        <p:txBody>
          <a:bodyPr/>
          <a:lstStyle/>
          <a:p>
            <a:pPr rtl="0"/>
            <a:r>
              <a:rPr lang="nl-NL" noProof="0"/>
              <a:t>20XX</a:t>
            </a:r>
          </a:p>
        </p:txBody>
      </p:sp>
      <p:sp>
        <p:nvSpPr>
          <p:cNvPr id="6" name="Tijdelijke aanduiding voor dianummer 5">
            <a:extLst>
              <a:ext uri="{FF2B5EF4-FFF2-40B4-BE49-F238E27FC236}">
                <a16:creationId xmlns:a16="http://schemas.microsoft.com/office/drawing/2014/main" id="{1A4225A7-3C08-8E19-7BB9-BFF11A1F08F8}"/>
              </a:ext>
            </a:extLst>
          </p:cNvPr>
          <p:cNvSpPr>
            <a:spLocks noGrp="1"/>
          </p:cNvSpPr>
          <p:nvPr>
            <p:ph type="sldNum" sz="quarter" idx="12"/>
          </p:nvPr>
        </p:nvSpPr>
        <p:spPr/>
        <p:txBody>
          <a:bodyPr/>
          <a:lstStyle/>
          <a:p>
            <a:pPr rtl="0"/>
            <a:fld id="{B5CEABB6-07DC-46E8-9B57-56EC44A396E5}" type="slidenum">
              <a:rPr lang="nl-NL" noProof="0" smtClean="0"/>
              <a:t>18</a:t>
            </a:fld>
            <a:endParaRPr lang="nl-NL" noProof="0"/>
          </a:p>
        </p:txBody>
      </p:sp>
      <p:pic>
        <p:nvPicPr>
          <p:cNvPr id="7" name="Onlinemedia 6" title="doelgroep bepalen en beschrijven">
            <a:hlinkClick r:id="" action="ppaction://media"/>
            <a:extLst>
              <a:ext uri="{FF2B5EF4-FFF2-40B4-BE49-F238E27FC236}">
                <a16:creationId xmlns:a16="http://schemas.microsoft.com/office/drawing/2014/main" id="{F0DD2456-6ECC-199A-7F44-556B266EA1D9}"/>
              </a:ext>
            </a:extLst>
          </p:cNvPr>
          <p:cNvPicPr>
            <a:picLocks noRot="1" noChangeAspect="1"/>
          </p:cNvPicPr>
          <p:nvPr>
            <a:videoFile r:link="rId1"/>
          </p:nvPr>
        </p:nvPicPr>
        <p:blipFill>
          <a:blip r:embed="rId3"/>
          <a:stretch>
            <a:fillRect/>
          </a:stretch>
        </p:blipFill>
        <p:spPr>
          <a:xfrm>
            <a:off x="3581400" y="1609734"/>
            <a:ext cx="5661891" cy="3198968"/>
          </a:xfrm>
          <a:prstGeom prst="rect">
            <a:avLst/>
          </a:prstGeom>
        </p:spPr>
      </p:pic>
    </p:spTree>
    <p:extLst>
      <p:ext uri="{BB962C8B-B14F-4D97-AF65-F5344CB8AC3E}">
        <p14:creationId xmlns:p14="http://schemas.microsoft.com/office/powerpoint/2010/main" val="155141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C3B7AFB-06AE-4DAF-B8AF-3268ABBCE0BA}"/>
              </a:ext>
            </a:extLst>
          </p:cNvPr>
          <p:cNvSpPr txBox="1"/>
          <p:nvPr/>
        </p:nvSpPr>
        <p:spPr>
          <a:xfrm>
            <a:off x="848413" y="1634863"/>
            <a:ext cx="3780148" cy="584775"/>
          </a:xfrm>
          <a:prstGeom prst="rect">
            <a:avLst/>
          </a:prstGeom>
          <a:noFill/>
        </p:spPr>
        <p:txBody>
          <a:bodyPr wrap="square" rtlCol="0">
            <a:spAutoFit/>
          </a:bodyPr>
          <a:lstStyle/>
          <a:p>
            <a:r>
              <a:rPr lang="nl-NL" sz="3200" dirty="0">
                <a:solidFill>
                  <a:schemeClr val="accent3"/>
                </a:solidFill>
                <a:latin typeface="Aparajita" panose="020B0502040204020203" pitchFamily="18" charset="0"/>
                <a:cs typeface="Aparajita" panose="020B0502040204020203" pitchFamily="18" charset="0"/>
              </a:rPr>
              <a:t>Leeftijd</a:t>
            </a:r>
            <a:r>
              <a:rPr lang="nl-NL" dirty="0"/>
              <a:t> </a:t>
            </a:r>
          </a:p>
        </p:txBody>
      </p:sp>
      <p:sp>
        <p:nvSpPr>
          <p:cNvPr id="3" name="Tekstvak 2">
            <a:extLst>
              <a:ext uri="{FF2B5EF4-FFF2-40B4-BE49-F238E27FC236}">
                <a16:creationId xmlns:a16="http://schemas.microsoft.com/office/drawing/2014/main" id="{D9BC9AC1-EC09-4C11-ACA9-110C23266D58}"/>
              </a:ext>
            </a:extLst>
          </p:cNvPr>
          <p:cNvSpPr txBox="1"/>
          <p:nvPr/>
        </p:nvSpPr>
        <p:spPr>
          <a:xfrm>
            <a:off x="2469822" y="1434808"/>
            <a:ext cx="3780148" cy="523220"/>
          </a:xfrm>
          <a:prstGeom prst="rect">
            <a:avLst/>
          </a:prstGeom>
          <a:noFill/>
        </p:spPr>
        <p:txBody>
          <a:bodyPr wrap="square" rtlCol="0">
            <a:spAutoFit/>
          </a:bodyPr>
          <a:lstStyle/>
          <a:p>
            <a:r>
              <a:rPr lang="nl-NL" sz="2800" dirty="0">
                <a:solidFill>
                  <a:schemeClr val="accent3"/>
                </a:solidFill>
                <a:latin typeface="Browallia New" panose="020B0502040204020203" pitchFamily="34" charset="-34"/>
                <a:cs typeface="Browallia New" panose="020B0502040204020203" pitchFamily="34" charset="-34"/>
              </a:rPr>
              <a:t>Hobby en interesse  </a:t>
            </a:r>
          </a:p>
        </p:txBody>
      </p:sp>
      <p:sp>
        <p:nvSpPr>
          <p:cNvPr id="4" name="Tekstvak 3">
            <a:extLst>
              <a:ext uri="{FF2B5EF4-FFF2-40B4-BE49-F238E27FC236}">
                <a16:creationId xmlns:a16="http://schemas.microsoft.com/office/drawing/2014/main" id="{6A11C830-4E55-42CC-BC79-65AE2C06C050}"/>
              </a:ext>
            </a:extLst>
          </p:cNvPr>
          <p:cNvSpPr txBox="1"/>
          <p:nvPr/>
        </p:nvSpPr>
        <p:spPr>
          <a:xfrm>
            <a:off x="3530338" y="2191654"/>
            <a:ext cx="3780148" cy="954107"/>
          </a:xfrm>
          <a:prstGeom prst="rect">
            <a:avLst/>
          </a:prstGeom>
          <a:noFill/>
        </p:spPr>
        <p:txBody>
          <a:bodyPr wrap="square" rtlCol="0">
            <a:spAutoFit/>
          </a:bodyPr>
          <a:lstStyle/>
          <a:p>
            <a:r>
              <a:rPr lang="nl-NL" sz="2800" dirty="0">
                <a:solidFill>
                  <a:schemeClr val="accent3"/>
                </a:solidFill>
                <a:latin typeface="Eras Demi ITC" panose="020B0805030504020804" pitchFamily="34" charset="0"/>
              </a:rPr>
              <a:t>Sociaaleconomische achtergrond  </a:t>
            </a:r>
          </a:p>
        </p:txBody>
      </p:sp>
      <p:sp>
        <p:nvSpPr>
          <p:cNvPr id="5" name="Tekstvak 4">
            <a:extLst>
              <a:ext uri="{FF2B5EF4-FFF2-40B4-BE49-F238E27FC236}">
                <a16:creationId xmlns:a16="http://schemas.microsoft.com/office/drawing/2014/main" id="{7C934C98-DA80-4558-98EF-FDB1B2EC5D16}"/>
              </a:ext>
            </a:extLst>
          </p:cNvPr>
          <p:cNvSpPr txBox="1"/>
          <p:nvPr/>
        </p:nvSpPr>
        <p:spPr>
          <a:xfrm>
            <a:off x="2738487" y="3608747"/>
            <a:ext cx="3780148" cy="646331"/>
          </a:xfrm>
          <a:prstGeom prst="rect">
            <a:avLst/>
          </a:prstGeom>
          <a:noFill/>
        </p:spPr>
        <p:txBody>
          <a:bodyPr wrap="square" rtlCol="0">
            <a:spAutoFit/>
          </a:bodyPr>
          <a:lstStyle/>
          <a:p>
            <a:r>
              <a:rPr lang="nl-NL" sz="3600" dirty="0">
                <a:solidFill>
                  <a:schemeClr val="accent3"/>
                </a:solidFill>
                <a:latin typeface="FreesiaUPC" panose="020B0502040204020203" pitchFamily="34" charset="-34"/>
                <a:cs typeface="FreesiaUPC" panose="020B0502040204020203" pitchFamily="34" charset="-34"/>
              </a:rPr>
              <a:t>Culturele achtergrond  </a:t>
            </a:r>
          </a:p>
        </p:txBody>
      </p:sp>
      <p:sp>
        <p:nvSpPr>
          <p:cNvPr id="6" name="Tekstvak 5">
            <a:extLst>
              <a:ext uri="{FF2B5EF4-FFF2-40B4-BE49-F238E27FC236}">
                <a16:creationId xmlns:a16="http://schemas.microsoft.com/office/drawing/2014/main" id="{8232D5F2-87FB-498F-A7CC-68227365BE53}"/>
              </a:ext>
            </a:extLst>
          </p:cNvPr>
          <p:cNvSpPr txBox="1"/>
          <p:nvPr/>
        </p:nvSpPr>
        <p:spPr>
          <a:xfrm>
            <a:off x="1377884" y="2652582"/>
            <a:ext cx="1619839" cy="523220"/>
          </a:xfrm>
          <a:prstGeom prst="rect">
            <a:avLst/>
          </a:prstGeom>
          <a:noFill/>
          <a:ln>
            <a:solidFill>
              <a:schemeClr val="accent3"/>
            </a:solidFill>
          </a:ln>
        </p:spPr>
        <p:txBody>
          <a:bodyPr wrap="square" rtlCol="0">
            <a:spAutoFit/>
          </a:bodyPr>
          <a:lstStyle/>
          <a:p>
            <a:r>
              <a:rPr lang="nl-NL" sz="2800" b="1" dirty="0">
                <a:solidFill>
                  <a:schemeClr val="accent3"/>
                </a:solidFill>
              </a:rPr>
              <a:t>Klanten</a:t>
            </a:r>
          </a:p>
        </p:txBody>
      </p:sp>
      <p:sp>
        <p:nvSpPr>
          <p:cNvPr id="8" name="Tekstvak 7">
            <a:extLst>
              <a:ext uri="{FF2B5EF4-FFF2-40B4-BE49-F238E27FC236}">
                <a16:creationId xmlns:a16="http://schemas.microsoft.com/office/drawing/2014/main" id="{A3F8CC7B-9312-45D9-BE35-6D6CA057E056}"/>
              </a:ext>
            </a:extLst>
          </p:cNvPr>
          <p:cNvSpPr txBox="1"/>
          <p:nvPr/>
        </p:nvSpPr>
        <p:spPr>
          <a:xfrm>
            <a:off x="7310486" y="5415416"/>
            <a:ext cx="4166648" cy="523220"/>
          </a:xfrm>
          <a:prstGeom prst="rect">
            <a:avLst/>
          </a:prstGeom>
          <a:noFill/>
          <a:ln>
            <a:solidFill>
              <a:schemeClr val="accent6"/>
            </a:solidFill>
          </a:ln>
        </p:spPr>
        <p:txBody>
          <a:bodyPr wrap="square" rtlCol="0">
            <a:spAutoFit/>
          </a:bodyPr>
          <a:lstStyle/>
          <a:p>
            <a:r>
              <a:rPr lang="nl-NL" sz="2800" dirty="0">
                <a:solidFill>
                  <a:schemeClr val="accent6"/>
                </a:solidFill>
              </a:rPr>
              <a:t>Samenwerkingspartners</a:t>
            </a:r>
          </a:p>
        </p:txBody>
      </p:sp>
      <p:sp>
        <p:nvSpPr>
          <p:cNvPr id="9" name="Tekstvak 8">
            <a:extLst>
              <a:ext uri="{FF2B5EF4-FFF2-40B4-BE49-F238E27FC236}">
                <a16:creationId xmlns:a16="http://schemas.microsoft.com/office/drawing/2014/main" id="{42A9D3E9-615C-4E8F-82B8-04CFF660B572}"/>
              </a:ext>
            </a:extLst>
          </p:cNvPr>
          <p:cNvSpPr txBox="1"/>
          <p:nvPr/>
        </p:nvSpPr>
        <p:spPr>
          <a:xfrm>
            <a:off x="6900421" y="4538966"/>
            <a:ext cx="2714920" cy="523220"/>
          </a:xfrm>
          <a:prstGeom prst="rect">
            <a:avLst/>
          </a:prstGeom>
          <a:noFill/>
        </p:spPr>
        <p:txBody>
          <a:bodyPr wrap="square" rtlCol="0">
            <a:spAutoFit/>
          </a:bodyPr>
          <a:lstStyle/>
          <a:p>
            <a:r>
              <a:rPr lang="nl-NL" sz="2800" dirty="0">
                <a:solidFill>
                  <a:schemeClr val="accent6"/>
                </a:solidFill>
                <a:latin typeface="Eras Demi ITC" panose="020B0805030504020804" pitchFamily="34" charset="0"/>
              </a:rPr>
              <a:t>School</a:t>
            </a:r>
            <a:r>
              <a:rPr lang="nl-NL" dirty="0"/>
              <a:t> </a:t>
            </a:r>
          </a:p>
        </p:txBody>
      </p:sp>
      <p:sp>
        <p:nvSpPr>
          <p:cNvPr id="10" name="Tekstvak 9">
            <a:extLst>
              <a:ext uri="{FF2B5EF4-FFF2-40B4-BE49-F238E27FC236}">
                <a16:creationId xmlns:a16="http://schemas.microsoft.com/office/drawing/2014/main" id="{EEAE8760-FCA9-4F09-813B-E764A6696818}"/>
              </a:ext>
            </a:extLst>
          </p:cNvPr>
          <p:cNvSpPr txBox="1"/>
          <p:nvPr/>
        </p:nvSpPr>
        <p:spPr>
          <a:xfrm>
            <a:off x="9701752" y="3692321"/>
            <a:ext cx="2714920" cy="523220"/>
          </a:xfrm>
          <a:prstGeom prst="rect">
            <a:avLst/>
          </a:prstGeom>
          <a:noFill/>
        </p:spPr>
        <p:txBody>
          <a:bodyPr wrap="square" rtlCol="0">
            <a:spAutoFit/>
          </a:bodyPr>
          <a:lstStyle/>
          <a:p>
            <a:r>
              <a:rPr lang="nl-NL" sz="2800" dirty="0">
                <a:solidFill>
                  <a:schemeClr val="accent6"/>
                </a:solidFill>
              </a:rPr>
              <a:t>Ondernemers</a:t>
            </a:r>
            <a:r>
              <a:rPr lang="nl-NL" dirty="0"/>
              <a:t>  </a:t>
            </a:r>
          </a:p>
        </p:txBody>
      </p:sp>
      <p:sp>
        <p:nvSpPr>
          <p:cNvPr id="11" name="Tekstvak 10">
            <a:extLst>
              <a:ext uri="{FF2B5EF4-FFF2-40B4-BE49-F238E27FC236}">
                <a16:creationId xmlns:a16="http://schemas.microsoft.com/office/drawing/2014/main" id="{8355033D-2A5E-4E3F-9770-8819BCD173C0}"/>
              </a:ext>
            </a:extLst>
          </p:cNvPr>
          <p:cNvSpPr txBox="1"/>
          <p:nvPr/>
        </p:nvSpPr>
        <p:spPr>
          <a:xfrm>
            <a:off x="8974317" y="4640314"/>
            <a:ext cx="2714920" cy="523220"/>
          </a:xfrm>
          <a:prstGeom prst="rect">
            <a:avLst/>
          </a:prstGeom>
          <a:noFill/>
        </p:spPr>
        <p:txBody>
          <a:bodyPr wrap="square" rtlCol="0">
            <a:spAutoFit/>
          </a:bodyPr>
          <a:lstStyle/>
          <a:p>
            <a:r>
              <a:rPr lang="nl-NL" sz="2800" dirty="0">
                <a:solidFill>
                  <a:schemeClr val="accent6"/>
                </a:solidFill>
              </a:rPr>
              <a:t>Stadstuin</a:t>
            </a:r>
            <a:r>
              <a:rPr lang="nl-NL" dirty="0"/>
              <a:t> </a:t>
            </a:r>
          </a:p>
        </p:txBody>
      </p:sp>
      <p:sp>
        <p:nvSpPr>
          <p:cNvPr id="12" name="Tekstvak 11">
            <a:extLst>
              <a:ext uri="{FF2B5EF4-FFF2-40B4-BE49-F238E27FC236}">
                <a16:creationId xmlns:a16="http://schemas.microsoft.com/office/drawing/2014/main" id="{B7B60BA7-8137-438A-AA7F-CCC4D06768E4}"/>
              </a:ext>
            </a:extLst>
          </p:cNvPr>
          <p:cNvSpPr txBox="1"/>
          <p:nvPr/>
        </p:nvSpPr>
        <p:spPr>
          <a:xfrm>
            <a:off x="4986779" y="6271487"/>
            <a:ext cx="3536622" cy="400110"/>
          </a:xfrm>
          <a:prstGeom prst="rect">
            <a:avLst/>
          </a:prstGeom>
          <a:noFill/>
        </p:spPr>
        <p:txBody>
          <a:bodyPr wrap="square" rtlCol="0">
            <a:spAutoFit/>
          </a:bodyPr>
          <a:lstStyle/>
          <a:p>
            <a:r>
              <a:rPr lang="nl-NL" sz="2000" dirty="0">
                <a:solidFill>
                  <a:schemeClr val="accent6"/>
                </a:solidFill>
                <a:latin typeface="Eras Demi ITC" panose="020B0805030504020804" pitchFamily="34" charset="0"/>
              </a:rPr>
              <a:t>Woningbouwvereniging</a:t>
            </a:r>
            <a:r>
              <a:rPr lang="nl-NL" sz="1400" dirty="0"/>
              <a:t> </a:t>
            </a:r>
          </a:p>
        </p:txBody>
      </p:sp>
      <p:sp>
        <p:nvSpPr>
          <p:cNvPr id="13" name="Tekstvak 12">
            <a:extLst>
              <a:ext uri="{FF2B5EF4-FFF2-40B4-BE49-F238E27FC236}">
                <a16:creationId xmlns:a16="http://schemas.microsoft.com/office/drawing/2014/main" id="{B2287200-31AD-4ABE-93F3-C7D5BE7DCA4B}"/>
              </a:ext>
            </a:extLst>
          </p:cNvPr>
          <p:cNvSpPr txBox="1"/>
          <p:nvPr/>
        </p:nvSpPr>
        <p:spPr>
          <a:xfrm>
            <a:off x="7310486" y="3769265"/>
            <a:ext cx="2941163" cy="369332"/>
          </a:xfrm>
          <a:prstGeom prst="rect">
            <a:avLst/>
          </a:prstGeom>
          <a:noFill/>
        </p:spPr>
        <p:txBody>
          <a:bodyPr wrap="square" rtlCol="0">
            <a:spAutoFit/>
          </a:bodyPr>
          <a:lstStyle/>
          <a:p>
            <a:r>
              <a:rPr lang="nl-NL" dirty="0">
                <a:solidFill>
                  <a:schemeClr val="accent6"/>
                </a:solidFill>
              </a:rPr>
              <a:t>subsidieverstrekkers</a:t>
            </a:r>
          </a:p>
        </p:txBody>
      </p:sp>
    </p:spTree>
    <p:extLst>
      <p:ext uri="{BB962C8B-B14F-4D97-AF65-F5344CB8AC3E}">
        <p14:creationId xmlns:p14="http://schemas.microsoft.com/office/powerpoint/2010/main" val="3523814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15B85-50B0-C2B7-E395-4DDF0A6A685B}"/>
              </a:ext>
            </a:extLst>
          </p:cNvPr>
          <p:cNvSpPr>
            <a:spLocks noGrp="1"/>
          </p:cNvSpPr>
          <p:nvPr>
            <p:ph type="title"/>
          </p:nvPr>
        </p:nvSpPr>
        <p:spPr/>
        <p:txBody>
          <a:bodyPr/>
          <a:lstStyle/>
          <a:p>
            <a:r>
              <a:rPr lang="nl-NL" dirty="0"/>
              <a:t>Programma </a:t>
            </a:r>
          </a:p>
        </p:txBody>
      </p:sp>
      <p:sp>
        <p:nvSpPr>
          <p:cNvPr id="3" name="Tekstvak 2">
            <a:extLst>
              <a:ext uri="{FF2B5EF4-FFF2-40B4-BE49-F238E27FC236}">
                <a16:creationId xmlns:a16="http://schemas.microsoft.com/office/drawing/2014/main" id="{F893DF58-6B64-45F6-4B28-B436014A3E78}"/>
              </a:ext>
            </a:extLst>
          </p:cNvPr>
          <p:cNvSpPr txBox="1"/>
          <p:nvPr/>
        </p:nvSpPr>
        <p:spPr>
          <a:xfrm>
            <a:off x="988034" y="1898506"/>
            <a:ext cx="3969328" cy="2308324"/>
          </a:xfrm>
          <a:prstGeom prst="rect">
            <a:avLst/>
          </a:prstGeom>
          <a:noFill/>
        </p:spPr>
        <p:txBody>
          <a:bodyPr wrap="square" rtlCol="0">
            <a:spAutoFit/>
          </a:bodyPr>
          <a:lstStyle/>
          <a:p>
            <a:r>
              <a:rPr lang="nl-NL" dirty="0"/>
              <a:t>Nog twee filmpjes </a:t>
            </a:r>
          </a:p>
          <a:p>
            <a:endParaRPr lang="nl-NL" dirty="0"/>
          </a:p>
          <a:p>
            <a:r>
              <a:rPr lang="nl-NL" dirty="0"/>
              <a:t>Terugblik </a:t>
            </a:r>
          </a:p>
          <a:p>
            <a:endParaRPr lang="nl-NL" dirty="0"/>
          </a:p>
          <a:p>
            <a:r>
              <a:rPr lang="nl-NL" dirty="0"/>
              <a:t>Thema ‘Doelgroepanalyse’ in sociale domein  </a:t>
            </a:r>
          </a:p>
          <a:p>
            <a:endParaRPr lang="nl-NL" dirty="0"/>
          </a:p>
          <a:p>
            <a:endParaRPr lang="nl-NL" dirty="0"/>
          </a:p>
        </p:txBody>
      </p:sp>
      <p:sp>
        <p:nvSpPr>
          <p:cNvPr id="5" name="Tekstvak 4">
            <a:extLst>
              <a:ext uri="{FF2B5EF4-FFF2-40B4-BE49-F238E27FC236}">
                <a16:creationId xmlns:a16="http://schemas.microsoft.com/office/drawing/2014/main" id="{5956B0DF-D89D-D822-D7BE-85CC0EE22025}"/>
              </a:ext>
            </a:extLst>
          </p:cNvPr>
          <p:cNvSpPr txBox="1"/>
          <p:nvPr/>
        </p:nvSpPr>
        <p:spPr>
          <a:xfrm>
            <a:off x="5603298" y="1698049"/>
            <a:ext cx="6094268" cy="2534989"/>
          </a:xfrm>
          <a:prstGeom prst="rect">
            <a:avLst/>
          </a:prstGeom>
          <a:noFill/>
        </p:spPr>
        <p:txBody>
          <a:bodyPr wrap="square">
            <a:spAutoFit/>
          </a:bodyPr>
          <a:lstStyle/>
          <a:p>
            <a:pPr lvl="0">
              <a:lnSpc>
                <a:spcPct val="107000"/>
              </a:lnSpc>
              <a:spcAft>
                <a:spcPts val="800"/>
              </a:spcAft>
            </a:pPr>
            <a:r>
              <a:rPr lang="nl-NL" sz="2800" b="1" kern="100" dirty="0">
                <a:effectLst/>
                <a:latin typeface="Calibri" panose="020F0502020204030204" pitchFamily="34" charset="0"/>
                <a:ea typeface="Calibri" panose="020F0502020204030204" pitchFamily="34" charset="0"/>
                <a:cs typeface="Times New Roman" panose="02020603050405020304" pitchFamily="18" charset="0"/>
              </a:rPr>
              <a:t>Begrippen: </a:t>
            </a:r>
          </a:p>
          <a:p>
            <a:pPr marL="342900" lvl="0" indent="-342900">
              <a:lnSpc>
                <a:spcPct val="107000"/>
              </a:lnSpc>
              <a:spcAft>
                <a:spcPts val="800"/>
              </a:spcAft>
              <a:buFont typeface="Symbol" panose="05050102010706020507" pitchFamily="18" charset="2"/>
              <a:buChar char=""/>
            </a:pPr>
            <a:endParaRPr lang="nl-NL"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Demografie, doelgroepen in de wijk </a:t>
            </a:r>
          </a:p>
          <a:p>
            <a:pPr marL="342900" lvl="0" indent="-342900">
              <a:lnSpc>
                <a:spcPct val="107000"/>
              </a:lnSpc>
              <a:spcAft>
                <a:spcPts val="800"/>
              </a:spcAft>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Doelgroepanalyse</a:t>
            </a:r>
          </a:p>
          <a:p>
            <a:pPr marL="342900" lvl="0" indent="-342900">
              <a:lnSpc>
                <a:spcPct val="107000"/>
              </a:lnSpc>
              <a:spcAft>
                <a:spcPts val="800"/>
              </a:spcAft>
              <a:buFont typeface="Symbol" panose="05050102010706020507" pitchFamily="18"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N</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ot-for-profit</a:t>
            </a:r>
          </a:p>
          <a:p>
            <a:pPr marL="342900" lvl="0" indent="-342900">
              <a:lnSpc>
                <a:spcPct val="107000"/>
              </a:lnSpc>
              <a:spcAft>
                <a:spcPts val="800"/>
              </a:spcAft>
              <a:buFont typeface="Symbol" panose="05050102010706020507" pitchFamily="18"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N</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on-profit </a:t>
            </a:r>
          </a:p>
        </p:txBody>
      </p:sp>
    </p:spTree>
    <p:extLst>
      <p:ext uri="{BB962C8B-B14F-4D97-AF65-F5344CB8AC3E}">
        <p14:creationId xmlns:p14="http://schemas.microsoft.com/office/powerpoint/2010/main" val="101152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ED5FCA1-A3A9-49CC-A3E1-2E1BD5977AB3}"/>
              </a:ext>
            </a:extLst>
          </p:cNvPr>
          <p:cNvSpPr txBox="1"/>
          <p:nvPr/>
        </p:nvSpPr>
        <p:spPr>
          <a:xfrm>
            <a:off x="910115" y="717110"/>
            <a:ext cx="7060676" cy="646331"/>
          </a:xfrm>
          <a:prstGeom prst="rect">
            <a:avLst/>
          </a:prstGeom>
          <a:noFill/>
        </p:spPr>
        <p:txBody>
          <a:bodyPr wrap="square" rtlCol="0">
            <a:spAutoFit/>
          </a:bodyPr>
          <a:lstStyle/>
          <a:p>
            <a:r>
              <a:rPr lang="nl-NL" sz="3600" b="1" dirty="0">
                <a:solidFill>
                  <a:schemeClr val="accent6"/>
                </a:solidFill>
              </a:rPr>
              <a:t>Opdracht 1 </a:t>
            </a:r>
          </a:p>
        </p:txBody>
      </p:sp>
      <p:sp>
        <p:nvSpPr>
          <p:cNvPr id="3" name="Tekstvak 2">
            <a:extLst>
              <a:ext uri="{FF2B5EF4-FFF2-40B4-BE49-F238E27FC236}">
                <a16:creationId xmlns:a16="http://schemas.microsoft.com/office/drawing/2014/main" id="{1E279582-8E74-4D1F-85A2-80B0547CA2FE}"/>
              </a:ext>
            </a:extLst>
          </p:cNvPr>
          <p:cNvSpPr txBox="1"/>
          <p:nvPr/>
        </p:nvSpPr>
        <p:spPr>
          <a:xfrm>
            <a:off x="910115" y="1709954"/>
            <a:ext cx="8041064" cy="3785652"/>
          </a:xfrm>
          <a:prstGeom prst="rect">
            <a:avLst/>
          </a:prstGeom>
          <a:noFill/>
        </p:spPr>
        <p:txBody>
          <a:bodyPr wrap="square" rtlCol="0">
            <a:spAutoFit/>
          </a:bodyPr>
          <a:lstStyle/>
          <a:p>
            <a:r>
              <a:rPr lang="nl-NL" sz="2400" dirty="0"/>
              <a:t>Welke doelgroepen in en rond een wijk zijn betrokken bij: </a:t>
            </a:r>
          </a:p>
          <a:p>
            <a:pPr marL="342900" indent="-342900">
              <a:buFont typeface="+mj-lt"/>
              <a:buAutoNum type="arabicPeriod"/>
            </a:pPr>
            <a:r>
              <a:rPr lang="nl-NL" sz="2400" dirty="0"/>
              <a:t>Vergroten van de sociale leefbaarheid</a:t>
            </a:r>
          </a:p>
          <a:p>
            <a:pPr marL="342900" indent="-342900">
              <a:buFont typeface="+mj-lt"/>
              <a:buAutoNum type="arabicPeriod"/>
            </a:pPr>
            <a:r>
              <a:rPr lang="nl-NL" sz="2400" dirty="0"/>
              <a:t>Vergroten van de fysieke leefbaarheid</a:t>
            </a:r>
          </a:p>
          <a:p>
            <a:pPr marL="342900" indent="-342900">
              <a:buFont typeface="+mj-lt"/>
              <a:buAutoNum type="arabicPeriod"/>
            </a:pPr>
            <a:r>
              <a:rPr lang="nl-NL" sz="2400" dirty="0"/>
              <a:t>Versterken van de sociale cohesie</a:t>
            </a:r>
          </a:p>
          <a:p>
            <a:pPr marL="342900" indent="-342900">
              <a:buFont typeface="+mj-lt"/>
              <a:buAutoNum type="arabicPeriod"/>
            </a:pPr>
            <a:r>
              <a:rPr lang="nl-NL" sz="2400" dirty="0"/>
              <a:t>Het opzetten van een sociale onderneming</a:t>
            </a:r>
          </a:p>
          <a:p>
            <a:pPr marL="342900" indent="-342900">
              <a:buFont typeface="+mj-lt"/>
              <a:buAutoNum type="arabicPeriod"/>
            </a:pPr>
            <a:r>
              <a:rPr lang="nl-NL" sz="2400" dirty="0"/>
              <a:t>Het organiseren van een milieu actie</a:t>
            </a:r>
          </a:p>
          <a:p>
            <a:pPr marL="342900" indent="-342900">
              <a:buFont typeface="+mj-lt"/>
              <a:buAutoNum type="arabicPeriod"/>
            </a:pPr>
            <a:r>
              <a:rPr lang="nl-NL" sz="2400" dirty="0"/>
              <a:t>Het opzetten van een nieuwe voorziening voor bepaalde leefbaarheid</a:t>
            </a:r>
          </a:p>
          <a:p>
            <a:pPr marL="342900" indent="-342900">
              <a:buFont typeface="+mj-lt"/>
              <a:buAutoNum type="arabicPeriod"/>
            </a:pPr>
            <a:r>
              <a:rPr lang="nl-NL" sz="2400" dirty="0"/>
              <a:t>Het opzetten van een economische impuls voor een wijk </a:t>
            </a:r>
          </a:p>
          <a:p>
            <a:endParaRPr lang="nl-NL" sz="2400" dirty="0"/>
          </a:p>
        </p:txBody>
      </p:sp>
    </p:spTree>
    <p:extLst>
      <p:ext uri="{BB962C8B-B14F-4D97-AF65-F5344CB8AC3E}">
        <p14:creationId xmlns:p14="http://schemas.microsoft.com/office/powerpoint/2010/main" val="903900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0951F8E-6143-4CBC-AF07-88C91FC63DE8}"/>
              </a:ext>
            </a:extLst>
          </p:cNvPr>
          <p:cNvSpPr txBox="1"/>
          <p:nvPr/>
        </p:nvSpPr>
        <p:spPr>
          <a:xfrm>
            <a:off x="593576" y="277462"/>
            <a:ext cx="6815580" cy="769441"/>
          </a:xfrm>
          <a:prstGeom prst="rect">
            <a:avLst/>
          </a:prstGeom>
          <a:noFill/>
        </p:spPr>
        <p:txBody>
          <a:bodyPr wrap="square" rtlCol="0">
            <a:spAutoFit/>
          </a:bodyPr>
          <a:lstStyle/>
          <a:p>
            <a:r>
              <a:rPr lang="nl-NL" sz="4400" dirty="0">
                <a:solidFill>
                  <a:schemeClr val="accent6"/>
                </a:solidFill>
              </a:rPr>
              <a:t>Opdracht 2</a:t>
            </a:r>
          </a:p>
        </p:txBody>
      </p:sp>
      <p:sp>
        <p:nvSpPr>
          <p:cNvPr id="4" name="Tekstvak 3">
            <a:extLst>
              <a:ext uri="{FF2B5EF4-FFF2-40B4-BE49-F238E27FC236}">
                <a16:creationId xmlns:a16="http://schemas.microsoft.com/office/drawing/2014/main" id="{626C9574-56EC-43C8-A244-BCE76E4D6A3A}"/>
              </a:ext>
            </a:extLst>
          </p:cNvPr>
          <p:cNvSpPr txBox="1"/>
          <p:nvPr/>
        </p:nvSpPr>
        <p:spPr>
          <a:xfrm>
            <a:off x="593576" y="1046903"/>
            <a:ext cx="5756635" cy="523220"/>
          </a:xfrm>
          <a:prstGeom prst="rect">
            <a:avLst/>
          </a:prstGeom>
          <a:noFill/>
        </p:spPr>
        <p:txBody>
          <a:bodyPr wrap="square" rtlCol="0">
            <a:spAutoFit/>
          </a:bodyPr>
          <a:lstStyle/>
          <a:p>
            <a:r>
              <a:rPr lang="nl-NL" sz="2800" dirty="0">
                <a:solidFill>
                  <a:schemeClr val="accent6"/>
                </a:solidFill>
              </a:rPr>
              <a:t>Welke doelgroepen komen langs?</a:t>
            </a:r>
          </a:p>
        </p:txBody>
      </p:sp>
      <p:graphicFrame>
        <p:nvGraphicFramePr>
          <p:cNvPr id="5" name="Tabel 4">
            <a:extLst>
              <a:ext uri="{FF2B5EF4-FFF2-40B4-BE49-F238E27FC236}">
                <a16:creationId xmlns:a16="http://schemas.microsoft.com/office/drawing/2014/main" id="{71D39381-9044-4634-AC4C-ECBE0495E3A4}"/>
              </a:ext>
            </a:extLst>
          </p:cNvPr>
          <p:cNvGraphicFramePr>
            <a:graphicFrameLocks noGrp="1"/>
          </p:cNvGraphicFramePr>
          <p:nvPr/>
        </p:nvGraphicFramePr>
        <p:xfrm>
          <a:off x="8078773" y="471341"/>
          <a:ext cx="3778848" cy="5759196"/>
        </p:xfrm>
        <a:graphic>
          <a:graphicData uri="http://schemas.openxmlformats.org/drawingml/2006/table">
            <a:tbl>
              <a:tblPr firstRow="1" firstCol="1" bandRow="1">
                <a:tableStyleId>{5C22544A-7EE6-4342-B048-85BDC9FD1C3A}</a:tableStyleId>
              </a:tblPr>
              <a:tblGrid>
                <a:gridCol w="3778848">
                  <a:extLst>
                    <a:ext uri="{9D8B030D-6E8A-4147-A177-3AD203B41FA5}">
                      <a16:colId xmlns:a16="http://schemas.microsoft.com/office/drawing/2014/main" val="1802200472"/>
                    </a:ext>
                  </a:extLst>
                </a:gridCol>
              </a:tblGrid>
              <a:tr h="551551">
                <a:tc>
                  <a:txBody>
                    <a:bodyPr/>
                    <a:lstStyle/>
                    <a:p>
                      <a:pPr>
                        <a:lnSpc>
                          <a:spcPct val="107000"/>
                        </a:lnSpc>
                        <a:spcAft>
                          <a:spcPts val="0"/>
                        </a:spcAft>
                      </a:pPr>
                      <a:r>
                        <a:rPr lang="nl-NL" sz="1800">
                          <a:effectLst/>
                        </a:rPr>
                        <a:t>Wie is de klant?</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7078872"/>
                  </a:ext>
                </a:extLst>
              </a:tr>
              <a:tr h="551551">
                <a:tc>
                  <a:txBody>
                    <a:bodyPr/>
                    <a:lstStyle/>
                    <a:p>
                      <a:pPr>
                        <a:lnSpc>
                          <a:spcPct val="107000"/>
                        </a:lnSpc>
                        <a:spcAft>
                          <a:spcPts val="0"/>
                        </a:spcAft>
                      </a:pPr>
                      <a:r>
                        <a:rPr lang="nl-NL" sz="1800">
                          <a:effectLst/>
                        </a:rPr>
                        <a:t>Wie is Sophie?</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8764197"/>
                  </a:ext>
                </a:extLst>
              </a:tr>
              <a:tr h="833565">
                <a:tc>
                  <a:txBody>
                    <a:bodyPr/>
                    <a:lstStyle/>
                    <a:p>
                      <a:pPr>
                        <a:lnSpc>
                          <a:spcPct val="107000"/>
                        </a:lnSpc>
                        <a:spcAft>
                          <a:spcPts val="0"/>
                        </a:spcAft>
                      </a:pPr>
                      <a:r>
                        <a:rPr lang="nl-NL" sz="1800" dirty="0">
                          <a:effectLst/>
                        </a:rPr>
                        <a:t>Hoe zit het met de collega’s van Sophie?</a:t>
                      </a:r>
                    </a:p>
                    <a:p>
                      <a:pPr>
                        <a:lnSpc>
                          <a:spcPct val="107000"/>
                        </a:lnSpc>
                        <a:spcAft>
                          <a:spcPts val="0"/>
                        </a:spcAft>
                      </a:pPr>
                      <a:r>
                        <a:rPr lang="nl-NL" sz="1800" dirty="0">
                          <a:effectLst/>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1910322"/>
                  </a:ext>
                </a:extLst>
              </a:tr>
              <a:tr h="551551">
                <a:tc>
                  <a:txBody>
                    <a:bodyPr/>
                    <a:lstStyle/>
                    <a:p>
                      <a:pPr>
                        <a:lnSpc>
                          <a:spcPct val="107000"/>
                        </a:lnSpc>
                        <a:spcAft>
                          <a:spcPts val="0"/>
                        </a:spcAft>
                      </a:pPr>
                      <a:r>
                        <a:rPr lang="nl-NL" sz="1800">
                          <a:effectLst/>
                        </a:rPr>
                        <a:t>Wie zijn de externe partners?</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895868"/>
                  </a:ext>
                </a:extLst>
              </a:tr>
              <a:tr h="833565">
                <a:tc>
                  <a:txBody>
                    <a:bodyPr/>
                    <a:lstStyle/>
                    <a:p>
                      <a:pPr>
                        <a:lnSpc>
                          <a:spcPct val="107000"/>
                        </a:lnSpc>
                        <a:spcAft>
                          <a:spcPts val="0"/>
                        </a:spcAft>
                      </a:pPr>
                      <a:r>
                        <a:rPr lang="nl-NL" sz="1800">
                          <a:effectLst/>
                        </a:rPr>
                        <a:t>Welke hulp wordt voor de klant ingeschakeld?</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3677283"/>
                  </a:ext>
                </a:extLst>
              </a:tr>
              <a:tr h="833565">
                <a:tc>
                  <a:txBody>
                    <a:bodyPr/>
                    <a:lstStyle/>
                    <a:p>
                      <a:pPr>
                        <a:lnSpc>
                          <a:spcPct val="107000"/>
                        </a:lnSpc>
                        <a:spcAft>
                          <a:spcPts val="0"/>
                        </a:spcAft>
                      </a:pPr>
                      <a:r>
                        <a:rPr lang="nl-NL" sz="1800">
                          <a:effectLst/>
                        </a:rPr>
                        <a:t>En welke professionals worden ingeschakeld?</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6303366"/>
                  </a:ext>
                </a:extLst>
              </a:tr>
              <a:tr h="551551">
                <a:tc>
                  <a:txBody>
                    <a:bodyPr/>
                    <a:lstStyle/>
                    <a:p>
                      <a:pPr>
                        <a:lnSpc>
                          <a:spcPct val="107000"/>
                        </a:lnSpc>
                        <a:spcAft>
                          <a:spcPts val="0"/>
                        </a:spcAft>
                      </a:pPr>
                      <a:r>
                        <a:rPr lang="nl-NL" sz="1800">
                          <a:effectLst/>
                        </a:rPr>
                        <a:t>Wie zitten er in het actieteam?</a:t>
                      </a:r>
                    </a:p>
                    <a:p>
                      <a:pPr>
                        <a:lnSpc>
                          <a:spcPct val="107000"/>
                        </a:lnSpc>
                        <a:spcAft>
                          <a:spcPts val="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55478"/>
                  </a:ext>
                </a:extLst>
              </a:tr>
              <a:tr h="833565">
                <a:tc>
                  <a:txBody>
                    <a:bodyPr/>
                    <a:lstStyle/>
                    <a:p>
                      <a:pPr>
                        <a:lnSpc>
                          <a:spcPct val="107000"/>
                        </a:lnSpc>
                        <a:spcAft>
                          <a:spcPts val="0"/>
                        </a:spcAft>
                      </a:pPr>
                      <a:r>
                        <a:rPr lang="nl-NL" sz="1800" dirty="0">
                          <a:effectLst/>
                        </a:rPr>
                        <a:t>Wie zitten er in het sociale wijkteam?</a:t>
                      </a:r>
                    </a:p>
                    <a:p>
                      <a:pPr>
                        <a:lnSpc>
                          <a:spcPct val="107000"/>
                        </a:lnSpc>
                        <a:spcAft>
                          <a:spcPts val="0"/>
                        </a:spcAft>
                      </a:pPr>
                      <a:r>
                        <a:rPr lang="nl-NL" sz="1800" dirty="0">
                          <a:effectLst/>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035085"/>
                  </a:ext>
                </a:extLst>
              </a:tr>
            </a:tbl>
          </a:graphicData>
        </a:graphic>
      </p:graphicFrame>
      <p:pic>
        <p:nvPicPr>
          <p:cNvPr id="6" name="Onlinemedia 5" title="Sociaal werk">
            <a:hlinkClick r:id="" action="ppaction://media"/>
            <a:extLst>
              <a:ext uri="{FF2B5EF4-FFF2-40B4-BE49-F238E27FC236}">
                <a16:creationId xmlns:a16="http://schemas.microsoft.com/office/drawing/2014/main" id="{A05D0A25-3E46-0616-CF0C-223751E95C15}"/>
              </a:ext>
            </a:extLst>
          </p:cNvPr>
          <p:cNvPicPr>
            <a:picLocks noRot="1" noChangeAspect="1"/>
          </p:cNvPicPr>
          <p:nvPr>
            <a:videoFile r:link="rId1"/>
          </p:nvPr>
        </p:nvPicPr>
        <p:blipFill>
          <a:blip r:embed="rId3"/>
          <a:stretch>
            <a:fillRect/>
          </a:stretch>
        </p:blipFill>
        <p:spPr>
          <a:xfrm>
            <a:off x="593576" y="2235784"/>
            <a:ext cx="7070359" cy="3994753"/>
          </a:xfrm>
          <a:prstGeom prst="rect">
            <a:avLst/>
          </a:prstGeom>
        </p:spPr>
      </p:pic>
    </p:spTree>
    <p:extLst>
      <p:ext uri="{BB962C8B-B14F-4D97-AF65-F5344CB8AC3E}">
        <p14:creationId xmlns:p14="http://schemas.microsoft.com/office/powerpoint/2010/main" val="3321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6B1A739-A688-40D5-9C08-1CABEA1BCD5B}"/>
              </a:ext>
            </a:extLst>
          </p:cNvPr>
          <p:cNvSpPr/>
          <p:nvPr/>
        </p:nvSpPr>
        <p:spPr>
          <a:xfrm>
            <a:off x="709269" y="573121"/>
            <a:ext cx="5885842" cy="523220"/>
          </a:xfrm>
          <a:prstGeom prst="rect">
            <a:avLst/>
          </a:prstGeom>
        </p:spPr>
        <p:txBody>
          <a:bodyPr wrap="none">
            <a:spAutoFit/>
          </a:bodyPr>
          <a:lstStyle/>
          <a:p>
            <a:r>
              <a:rPr lang="nl-NL" sz="2800" b="1" dirty="0">
                <a:solidFill>
                  <a:schemeClr val="accent3"/>
                </a:solidFill>
                <a:latin typeface="AGaramondPro-Regular"/>
              </a:rPr>
              <a:t>Doelgroep analyse in het sociaal werk:</a:t>
            </a:r>
            <a:endParaRPr lang="nl-NL" sz="2800" b="1" dirty="0">
              <a:solidFill>
                <a:schemeClr val="accent3"/>
              </a:solidFill>
            </a:endParaRPr>
          </a:p>
        </p:txBody>
      </p:sp>
      <p:sp>
        <p:nvSpPr>
          <p:cNvPr id="3" name="Rechthoek 2">
            <a:extLst>
              <a:ext uri="{FF2B5EF4-FFF2-40B4-BE49-F238E27FC236}">
                <a16:creationId xmlns:a16="http://schemas.microsoft.com/office/drawing/2014/main" id="{A6DBB47F-593E-40F8-A817-D417C0BBA615}"/>
              </a:ext>
            </a:extLst>
          </p:cNvPr>
          <p:cNvSpPr/>
          <p:nvPr/>
        </p:nvSpPr>
        <p:spPr>
          <a:xfrm>
            <a:off x="709269" y="1290721"/>
            <a:ext cx="11482731" cy="3170099"/>
          </a:xfrm>
          <a:prstGeom prst="rect">
            <a:avLst/>
          </a:prstGeom>
        </p:spPr>
        <p:txBody>
          <a:bodyPr wrap="square">
            <a:spAutoFit/>
          </a:bodyPr>
          <a:lstStyle/>
          <a:p>
            <a:endParaRPr lang="nl-NL" sz="800" dirty="0">
              <a:solidFill>
                <a:srgbClr val="48512F"/>
              </a:solidFill>
              <a:latin typeface="Swiss721BT-Roman"/>
            </a:endParaRPr>
          </a:p>
          <a:p>
            <a:r>
              <a:rPr lang="nl-NL" sz="2400" dirty="0">
                <a:solidFill>
                  <a:srgbClr val="48512F"/>
                </a:solidFill>
              </a:rPr>
              <a:t>1 demografische gegevens (over de bevolkingssamenstelling)</a:t>
            </a:r>
          </a:p>
          <a:p>
            <a:r>
              <a:rPr lang="nl-NL" sz="2400" dirty="0">
                <a:solidFill>
                  <a:srgbClr val="48512F"/>
                </a:solidFill>
              </a:rPr>
              <a:t>2 opleiding, werk en inkomen</a:t>
            </a:r>
          </a:p>
          <a:p>
            <a:r>
              <a:rPr lang="nl-NL" sz="2400" dirty="0">
                <a:solidFill>
                  <a:srgbClr val="48512F"/>
                </a:solidFill>
              </a:rPr>
              <a:t>3 gezondheid</a:t>
            </a:r>
          </a:p>
          <a:p>
            <a:r>
              <a:rPr lang="nl-NL" sz="2400" dirty="0">
                <a:solidFill>
                  <a:srgbClr val="48512F"/>
                </a:solidFill>
              </a:rPr>
              <a:t>4 wonen en fysieke omgeving</a:t>
            </a:r>
          </a:p>
          <a:p>
            <a:r>
              <a:rPr lang="nl-NL" sz="2400" dirty="0">
                <a:solidFill>
                  <a:srgbClr val="48512F"/>
                </a:solidFill>
              </a:rPr>
              <a:t>5 cultuur</a:t>
            </a:r>
          </a:p>
          <a:p>
            <a:r>
              <a:rPr lang="nl-NL" sz="2400" dirty="0">
                <a:solidFill>
                  <a:srgbClr val="48512F"/>
                </a:solidFill>
              </a:rPr>
              <a:t>6 interesses, wensen en behoeften</a:t>
            </a:r>
          </a:p>
          <a:p>
            <a:r>
              <a:rPr lang="nl-NL" sz="2400" dirty="0">
                <a:solidFill>
                  <a:srgbClr val="48512F"/>
                </a:solidFill>
              </a:rPr>
              <a:t>7 motiverende redenen om deel te nemen en ontmoedigende factoren</a:t>
            </a:r>
          </a:p>
          <a:p>
            <a:r>
              <a:rPr lang="nl-NL" sz="2400" dirty="0">
                <a:solidFill>
                  <a:srgbClr val="48512F"/>
                </a:solidFill>
              </a:rPr>
              <a:t>8 communicatie en marketing</a:t>
            </a:r>
            <a:endParaRPr lang="nl-NL" sz="2400" dirty="0"/>
          </a:p>
        </p:txBody>
      </p:sp>
    </p:spTree>
    <p:extLst>
      <p:ext uri="{BB962C8B-B14F-4D97-AF65-F5344CB8AC3E}">
        <p14:creationId xmlns:p14="http://schemas.microsoft.com/office/powerpoint/2010/main" val="227611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47D382-FBE1-4809-8D09-16A4A1761F2D}"/>
              </a:ext>
            </a:extLst>
          </p:cNvPr>
          <p:cNvSpPr/>
          <p:nvPr/>
        </p:nvSpPr>
        <p:spPr>
          <a:xfrm>
            <a:off x="679407" y="1039494"/>
            <a:ext cx="8914614" cy="4524315"/>
          </a:xfrm>
          <a:prstGeom prst="rect">
            <a:avLst/>
          </a:prstGeom>
        </p:spPr>
        <p:txBody>
          <a:bodyPr wrap="square">
            <a:spAutoFit/>
          </a:bodyPr>
          <a:lstStyle/>
          <a:p>
            <a:r>
              <a:rPr lang="nl-NL" dirty="0">
                <a:latin typeface="AGaramondPro-Regular"/>
              </a:rPr>
              <a:t>Demografische gegevens:</a:t>
            </a:r>
          </a:p>
          <a:p>
            <a:r>
              <a:rPr lang="nl-NL" dirty="0">
                <a:latin typeface="AGaramondPro-Regular"/>
              </a:rPr>
              <a:t>• aantallen per leeftijdscategorie;</a:t>
            </a:r>
          </a:p>
          <a:p>
            <a:r>
              <a:rPr lang="nl-NL" dirty="0">
                <a:latin typeface="AGaramondPro-Regular"/>
              </a:rPr>
              <a:t>• aantallen mannen en vrouwen per leeftijdscategorie;</a:t>
            </a:r>
          </a:p>
          <a:p>
            <a:r>
              <a:rPr lang="nl-NL" dirty="0">
                <a:latin typeface="AGaramondPro-Regular"/>
              </a:rPr>
              <a:t>• aantallen mannen en vrouwen per leeftijdscategorie en per gedeelte van de wijk;</a:t>
            </a:r>
          </a:p>
          <a:p>
            <a:r>
              <a:rPr lang="nl-NL" dirty="0">
                <a:latin typeface="AGaramondPro-Regular"/>
              </a:rPr>
              <a:t>• aantallen per etnische groepering;</a:t>
            </a:r>
          </a:p>
          <a:p>
            <a:r>
              <a:rPr lang="nl-NL" dirty="0">
                <a:latin typeface="AGaramondPro-Regular"/>
              </a:rPr>
              <a:t>• aantallen mannen en vrouwen per etnische groepering;</a:t>
            </a:r>
          </a:p>
          <a:p>
            <a:r>
              <a:rPr lang="nl-NL" dirty="0">
                <a:latin typeface="AGaramondPro-Regular"/>
              </a:rPr>
              <a:t>• aantallen per leeftijd en per etnische groepering per gedeelte van de wijk;</a:t>
            </a:r>
          </a:p>
          <a:p>
            <a:r>
              <a:rPr lang="nl-NL" dirty="0">
                <a:latin typeface="AGaramondPro-Regular"/>
              </a:rPr>
              <a:t>• aantal geboorten;</a:t>
            </a:r>
          </a:p>
          <a:p>
            <a:r>
              <a:rPr lang="nl-NL" dirty="0">
                <a:latin typeface="AGaramondPro-Regular"/>
              </a:rPr>
              <a:t>• aantal huwelijken;</a:t>
            </a:r>
          </a:p>
          <a:p>
            <a:r>
              <a:rPr lang="nl-NL" dirty="0">
                <a:latin typeface="AGaramondPro-Regular"/>
              </a:rPr>
              <a:t>• aantal sterfgevallen;</a:t>
            </a:r>
          </a:p>
          <a:p>
            <a:r>
              <a:rPr lang="nl-NL" dirty="0">
                <a:latin typeface="AGaramondPro-Regular"/>
              </a:rPr>
              <a:t>• vertrekcijfers uit de buurt;</a:t>
            </a:r>
          </a:p>
          <a:p>
            <a:r>
              <a:rPr lang="nl-NL" dirty="0">
                <a:latin typeface="AGaramondPro-Regular"/>
              </a:rPr>
              <a:t>• aantallen nieuwe bewoners in de buurt;</a:t>
            </a:r>
          </a:p>
          <a:p>
            <a:r>
              <a:rPr lang="nl-NL" dirty="0">
                <a:latin typeface="AGaramondPro-Regular"/>
              </a:rPr>
              <a:t>• enzovoort.</a:t>
            </a:r>
          </a:p>
          <a:p>
            <a:endParaRPr lang="nl-NL" dirty="0">
              <a:latin typeface="AGaramondPro-Regular"/>
            </a:endParaRPr>
          </a:p>
          <a:p>
            <a:r>
              <a:rPr lang="nl-NL" dirty="0">
                <a:latin typeface="AGaramondPro-Regular"/>
              </a:rPr>
              <a:t>Aan de hand van deze gegevens kun je dus per gedeelte (buurt) van de wijk vaststellen</a:t>
            </a:r>
          </a:p>
          <a:p>
            <a:r>
              <a:rPr lang="nl-NL" dirty="0">
                <a:latin typeface="AGaramondPro-Regular"/>
              </a:rPr>
              <a:t>hoe de bevolkingsopbouw is.</a:t>
            </a:r>
            <a:endParaRPr lang="nl-NL" dirty="0"/>
          </a:p>
        </p:txBody>
      </p:sp>
    </p:spTree>
    <p:extLst>
      <p:ext uri="{BB962C8B-B14F-4D97-AF65-F5344CB8AC3E}">
        <p14:creationId xmlns:p14="http://schemas.microsoft.com/office/powerpoint/2010/main" val="2839867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DA654-7598-C164-291F-C3EDB4A991E9}"/>
              </a:ext>
            </a:extLst>
          </p:cNvPr>
          <p:cNvSpPr>
            <a:spLocks noGrp="1"/>
          </p:cNvSpPr>
          <p:nvPr>
            <p:ph type="ctrTitle"/>
          </p:nvPr>
        </p:nvSpPr>
        <p:spPr/>
        <p:txBody>
          <a:bodyPr/>
          <a:lstStyle/>
          <a:p>
            <a:r>
              <a:rPr lang="nl-NL" dirty="0"/>
              <a:t>Dat </a:t>
            </a:r>
            <a:r>
              <a:rPr lang="nl-NL"/>
              <a:t>was het weer! </a:t>
            </a:r>
            <a:endParaRPr lang="nl-NL" dirty="0"/>
          </a:p>
        </p:txBody>
      </p:sp>
    </p:spTree>
    <p:extLst>
      <p:ext uri="{BB962C8B-B14F-4D97-AF65-F5344CB8AC3E}">
        <p14:creationId xmlns:p14="http://schemas.microsoft.com/office/powerpoint/2010/main" val="26008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EA3D3-5DD4-4687-9A91-C99D94C16F22}"/>
              </a:ext>
            </a:extLst>
          </p:cNvPr>
          <p:cNvSpPr>
            <a:spLocks noGrp="1"/>
          </p:cNvSpPr>
          <p:nvPr>
            <p:ph type="ctrTitle"/>
          </p:nvPr>
        </p:nvSpPr>
        <p:spPr/>
        <p:txBody>
          <a:bodyPr/>
          <a:lstStyle/>
          <a:p>
            <a:r>
              <a:rPr lang="nl-NL" dirty="0"/>
              <a:t>terugblik</a:t>
            </a:r>
          </a:p>
        </p:txBody>
      </p:sp>
    </p:spTree>
    <p:extLst>
      <p:ext uri="{BB962C8B-B14F-4D97-AF65-F5344CB8AC3E}">
        <p14:creationId xmlns:p14="http://schemas.microsoft.com/office/powerpoint/2010/main" val="1858274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4561" y="4943744"/>
            <a:ext cx="1507337" cy="1507337"/>
          </a:xfrm>
          <a:prstGeom prst="rect">
            <a:avLst/>
          </a:prstGeom>
        </p:spPr>
      </p:pic>
      <p:sp>
        <p:nvSpPr>
          <p:cNvPr id="3" name="TextBox 3"/>
          <p:cNvSpPr txBox="1"/>
          <p:nvPr/>
        </p:nvSpPr>
        <p:spPr>
          <a:xfrm>
            <a:off x="0" y="310673"/>
            <a:ext cx="12192000" cy="2119106"/>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PARTICIPATIESAMENLEVING</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a:ea typeface="+mn-ea"/>
                <a:cs typeface="+mn-cs"/>
              </a:rPr>
              <a:t>IS EEN SAMENLEVING WAARIN IEDEREEN VERANTWOORDELIJKHEID NEEMT VOOR ZICHZELF, MET HULP VAN DE (LANDELIJKE) OVERHEID</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525660" y="4943744"/>
            <a:ext cx="1507337" cy="15073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38445"/>
            <a:ext cx="12192000" cy="2119106"/>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PARTICIPATIESAMENLEVING</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FF1616"/>
                </a:solidFill>
                <a:effectLst/>
                <a:uLnTx/>
                <a:uFillTx/>
                <a:latin typeface="Open Sans"/>
                <a:ea typeface="+mn-ea"/>
                <a:cs typeface="+mn-cs"/>
              </a:rPr>
              <a:t>IS EEN SAMENLEVING WAARIN IEDEREEN VERANTWOORDELIJKHEID NEEMT VOOR ZICHZELF, MET HULP VAN DE (LANDELIJKE) OVERHEID</a:t>
            </a:r>
          </a:p>
        </p:txBody>
      </p:sp>
      <p:sp>
        <p:nvSpPr>
          <p:cNvPr id="3" name="TextBox 3"/>
          <p:cNvSpPr txBox="1"/>
          <p:nvPr/>
        </p:nvSpPr>
        <p:spPr>
          <a:xfrm>
            <a:off x="0" y="3833318"/>
            <a:ext cx="11803189" cy="2119106"/>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a:ea typeface="+mn-ea"/>
                <a:cs typeface="+mn-cs"/>
              </a:rPr>
              <a:t>Juiste antwoord: IS EEN SAMENLEVING WAARIN IEDEREEN DIE DAT KAN VERANTWOORDELIJKHEID NEEMT VOOR ZIJN OF HAAR EIGEN LEVEN EN OMGEVING, ZONDER HULP VAN DE (LANDELIJKE) OVERHEID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4561" y="4943744"/>
            <a:ext cx="1507337" cy="1507337"/>
          </a:xfrm>
          <a:prstGeom prst="rect">
            <a:avLst/>
          </a:prstGeom>
        </p:spPr>
      </p:pic>
      <p:sp>
        <p:nvSpPr>
          <p:cNvPr id="3" name="TextBox 3"/>
          <p:cNvSpPr txBox="1"/>
          <p:nvPr/>
        </p:nvSpPr>
        <p:spPr>
          <a:xfrm>
            <a:off x="0" y="310673"/>
            <a:ext cx="12192000" cy="3196324"/>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PARTICIPATIELADDER</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a:ea typeface="+mn-ea"/>
                <a:cs typeface="+mn-cs"/>
              </a:rPr>
              <a:t>DE PARTICIPATIELADDER KENT VIJF TREDEN, NAMELIJK; INFORMEREN, RAADPLEGEN, ADVISEREN, COPRODUCEREN EN (MEE)BESLISSEN</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a:ea typeface="+mn-ea"/>
              <a:cs typeface="+mn-cs"/>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525660" y="4943744"/>
            <a:ext cx="1507337" cy="15073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10673"/>
            <a:ext cx="12192000" cy="3196324"/>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PARTICIPATIELADDER</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8037"/>
                </a:solidFill>
                <a:effectLst/>
                <a:uLnTx/>
                <a:uFillTx/>
                <a:latin typeface="Open Sans"/>
                <a:ea typeface="+mn-ea"/>
                <a:cs typeface="+mn-cs"/>
              </a:rPr>
              <a:t>DE PARTICIPATIELADDER KENT VIJF TREDEN, NAMELIJK; INFORMEREN, RAADPLEGEN, ADVISEREN, COPRODUCEREN EN (MEE)BESLISSEN</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8037"/>
              </a:solidFill>
              <a:effectLst/>
              <a:uLnTx/>
              <a:uFillTx/>
              <a:latin typeface="Open Sans"/>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24561" y="4943744"/>
            <a:ext cx="1507337" cy="1507337"/>
          </a:xfrm>
          <a:prstGeom prst="rect">
            <a:avLst/>
          </a:prstGeom>
        </p:spPr>
      </p:pic>
      <p:sp>
        <p:nvSpPr>
          <p:cNvPr id="3" name="TextBox 3"/>
          <p:cNvSpPr txBox="1"/>
          <p:nvPr/>
        </p:nvSpPr>
        <p:spPr>
          <a:xfrm>
            <a:off x="0" y="310673"/>
            <a:ext cx="12192000" cy="3734933"/>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ARBEIDSPARTICIPATIE EN PARTICIPATIEWET</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a:ea typeface="+mn-ea"/>
                <a:cs typeface="+mn-cs"/>
              </a:rPr>
              <a:t>IEDEREEN DIE KAN WERKEN MAAR HET OP DE ARBEIDSMARKT ZONDER ONDERSTEUNING NIET REDT, VALT ONDER DE PARTICIPATIEWET. DE WET MOET ERVOOR ZORGEN DAT MEER MENSEN WERK VINDEN, OOK MENSEN MET EEN BEPERKING. </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a:ea typeface="+mn-ea"/>
              <a:cs typeface="+mn-cs"/>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525660" y="4943744"/>
            <a:ext cx="1507337" cy="15073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10673"/>
            <a:ext cx="12192000" cy="3734933"/>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Open Sans Bold"/>
                <a:ea typeface="+mn-ea"/>
                <a:cs typeface="+mn-cs"/>
              </a:rPr>
              <a:t>ARBEIDSPARTICIPATIE EN PARTICIPATIEWET</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Open Sans Bold"/>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a:ln>
                  <a:noFill/>
                </a:ln>
                <a:solidFill>
                  <a:srgbClr val="008037"/>
                </a:solidFill>
                <a:effectLst/>
                <a:uLnTx/>
                <a:uFillTx/>
                <a:latin typeface="Open Sans"/>
                <a:ea typeface="+mn-ea"/>
                <a:cs typeface="+mn-cs"/>
              </a:rPr>
              <a:t>IEDEREEN DIE KAN WERKEN MAAR HET OP DE ARBEIDSMARKT ZONDER ONDERSTEUNING NIET REDT, VALT ONDER DE PARTICIPATIEWET. DE WET MOET ERVOOR ZORGEN DAT MEER MENSEN WERK VINDEN, OOK MENSEN MET EEN BEPERKING. </a:t>
            </a:r>
          </a:p>
          <a:p>
            <a:pPr marL="0" marR="0" lvl="0" indent="0" algn="ctr" defTabSz="914400" rtl="0" eaLnBrk="1" fontAlgn="auto" latinLnBrk="0" hangingPunct="1">
              <a:lnSpc>
                <a:spcPts val="42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08037"/>
              </a:solidFill>
              <a:effectLst/>
              <a:uLnTx/>
              <a:uFillTx/>
              <a:latin typeface="Open Sans"/>
              <a:ea typeface="+mn-ea"/>
              <a:cs typeface="+mn-cs"/>
            </a:endParaRPr>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32_TF22318419_Win32" id="{8B4B022B-A68B-4F6A-8B83-4BC7F118AD8B}" vid="{83A2738C-1C02-43BE-9DF8-A9381E9E52B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0cf8ba-b598-4d03-85bf-01d90a2844ae" xsi:nil="true"/>
    <lcf76f155ced4ddcb4097134ff3c332f xmlns="c67c63a5-6c7f-42bb-9d17-0feff581646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FA10F8-364D-4766-A166-00FA52A416BA}">
  <ds:schemaRefs>
    <ds:schemaRef ds:uri="http://schemas.microsoft.com/sharepoint/v3/contenttype/forms"/>
  </ds:schemaRefs>
</ds:datastoreItem>
</file>

<file path=customXml/itemProps2.xml><?xml version="1.0" encoding="utf-8"?>
<ds:datastoreItem xmlns:ds="http://schemas.openxmlformats.org/officeDocument/2006/customXml" ds:itemID="{42FF4424-CCB1-4FE0-B0E5-76C0A203B00A}">
  <ds:schemaRefs>
    <ds:schemaRef ds:uri="http://schemas.microsoft.com/office/2006/metadata/properties"/>
    <ds:schemaRef ds:uri="http://schemas.microsoft.com/office/infopath/2007/PartnerControls"/>
    <ds:schemaRef ds:uri="c20cf8ba-b598-4d03-85bf-01d90a2844ae"/>
    <ds:schemaRef ds:uri="c67c63a5-6c7f-42bb-9d17-0feff5816463"/>
  </ds:schemaRefs>
</ds:datastoreItem>
</file>

<file path=customXml/itemProps3.xml><?xml version="1.0" encoding="utf-8"?>
<ds:datastoreItem xmlns:ds="http://schemas.openxmlformats.org/officeDocument/2006/customXml" ds:itemID="{35C1ECD5-4AEC-41D1-93A9-730C30DBD3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872</Words>
  <Application>Microsoft Office PowerPoint</Application>
  <PresentationFormat>Breedbeeld</PresentationFormat>
  <Paragraphs>143</Paragraphs>
  <Slides>24</Slides>
  <Notes>0</Notes>
  <HiddenSlides>0</HiddenSlides>
  <MMClips>3</MMClips>
  <ScaleCrop>false</ScaleCrop>
  <HeadingPairs>
    <vt:vector size="6" baseType="variant">
      <vt:variant>
        <vt:lpstr>Gebruikte lettertypen</vt:lpstr>
      </vt:variant>
      <vt:variant>
        <vt:i4>14</vt:i4>
      </vt:variant>
      <vt:variant>
        <vt:lpstr>Thema</vt:lpstr>
      </vt:variant>
      <vt:variant>
        <vt:i4>2</vt:i4>
      </vt:variant>
      <vt:variant>
        <vt:lpstr>Diatitels</vt:lpstr>
      </vt:variant>
      <vt:variant>
        <vt:i4>24</vt:i4>
      </vt:variant>
    </vt:vector>
  </HeadingPairs>
  <TitlesOfParts>
    <vt:vector size="40" baseType="lpstr">
      <vt:lpstr>AGaramondPro-Regular</vt:lpstr>
      <vt:lpstr>Aparajita</vt:lpstr>
      <vt:lpstr>Arial</vt:lpstr>
      <vt:lpstr>Browallia New</vt:lpstr>
      <vt:lpstr>Calibri</vt:lpstr>
      <vt:lpstr>Calibri Light</vt:lpstr>
      <vt:lpstr>Comic Sans MS</vt:lpstr>
      <vt:lpstr>Eras Demi ITC</vt:lpstr>
      <vt:lpstr>FreesiaUPC</vt:lpstr>
      <vt:lpstr>Open Sans</vt:lpstr>
      <vt:lpstr>Open Sans Bold</vt:lpstr>
      <vt:lpstr>Swiss721BT-Roman</vt:lpstr>
      <vt:lpstr>Symbol</vt:lpstr>
      <vt:lpstr>Tenorite</vt:lpstr>
      <vt:lpstr>Kantoorthema</vt:lpstr>
      <vt:lpstr>Monoline</vt:lpstr>
      <vt:lpstr>Stad en wijk</vt:lpstr>
      <vt:lpstr>Programma </vt:lpstr>
      <vt:lpstr>terugblik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Doelgroepanalyse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Dat was het weer!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dc:title>
  <dc:creator>Pascalle Cup</dc:creator>
  <cp:lastModifiedBy>Pascalle Cup</cp:lastModifiedBy>
  <cp:revision>1</cp:revision>
  <dcterms:created xsi:type="dcterms:W3CDTF">2023-12-07T10:18:27Z</dcterms:created>
  <dcterms:modified xsi:type="dcterms:W3CDTF">2023-12-10T19:11:18Z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MediaServiceImageTags">
    <vt:lpwstr/>
  </property>
</Properties>
</file>